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8" r:id="rId2"/>
  </p:sldMasterIdLst>
  <p:notesMasterIdLst>
    <p:notesMasterId r:id="rId15"/>
  </p:notesMasterIdLst>
  <p:sldIdLst>
    <p:sldId id="310" r:id="rId3"/>
    <p:sldId id="366" r:id="rId4"/>
    <p:sldId id="365" r:id="rId5"/>
    <p:sldId id="367" r:id="rId6"/>
    <p:sldId id="369" r:id="rId7"/>
    <p:sldId id="371" r:id="rId8"/>
    <p:sldId id="372" r:id="rId9"/>
    <p:sldId id="373" r:id="rId10"/>
    <p:sldId id="374" r:id="rId11"/>
    <p:sldId id="375" r:id="rId12"/>
    <p:sldId id="363"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D2FD1-B169-9B41-A890-0ECD81C3476C}" type="datetimeFigureOut">
              <a:rPr lang="en-US" smtClean="0"/>
              <a:t>6/11/2026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943EA-69D9-7E49-97CD-A49926F617C9}" type="slidenum">
              <a:rPr lang="en-US" smtClean="0"/>
              <a:t>‹#›</a:t>
            </a:fld>
            <a:endParaRPr lang="en-US"/>
          </a:p>
        </p:txBody>
      </p:sp>
    </p:spTree>
    <p:extLst>
      <p:ext uri="{BB962C8B-B14F-4D97-AF65-F5344CB8AC3E}">
        <p14:creationId xmlns:p14="http://schemas.microsoft.com/office/powerpoint/2010/main" val="1735127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FD7DC-D977-9385-3B48-E60DCE7C1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5CFC8C-169A-AB52-0F37-F86C6EC2D32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A98DDDF-326F-6CB0-058E-5A4BDC5B5D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DA99B2-7223-1386-D952-D3A6507E70BC}"/>
              </a:ext>
            </a:extLst>
          </p:cNvPr>
          <p:cNvSpPr>
            <a:spLocks noGrp="1"/>
          </p:cNvSpPr>
          <p:nvPr>
            <p:ph type="sldNum" sz="quarter" idx="5"/>
          </p:nvPr>
        </p:nvSpPr>
        <p:spPr/>
        <p:txBody>
          <a:bodyPr/>
          <a:lstStyle/>
          <a:p>
            <a:fld id="{769943EA-69D9-7E49-97CD-A49926F617C9}" type="slidenum">
              <a:rPr lang="en-US" smtClean="0"/>
              <a:t>2</a:t>
            </a:fld>
            <a:endParaRPr lang="en-US"/>
          </a:p>
        </p:txBody>
      </p:sp>
    </p:spTree>
    <p:extLst>
      <p:ext uri="{BB962C8B-B14F-4D97-AF65-F5344CB8AC3E}">
        <p14:creationId xmlns:p14="http://schemas.microsoft.com/office/powerpoint/2010/main" val="4247276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9943EA-69D9-7E49-97CD-A49926F617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1996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838200" y="2184901"/>
            <a:ext cx="6155725" cy="2657032"/>
          </a:xfrm>
        </p:spPr>
        <p:txBody>
          <a:bodyPr anchor="t" anchorCtr="0">
            <a:normAutofit/>
          </a:bodyPr>
          <a:lstStyle>
            <a:lvl1pPr algn="l">
              <a:defRPr sz="5500" b="1">
                <a:solidFill>
                  <a:schemeClr val="bg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3" name="Subtitle 2">
            <a:extLst>
              <a:ext uri="{FF2B5EF4-FFF2-40B4-BE49-F238E27FC236}">
                <a16:creationId xmlns:a16="http://schemas.microsoft.com/office/drawing/2014/main" id="{95B3A797-13D4-A243-B1AE-4498B36D475C}"/>
              </a:ext>
            </a:extLst>
          </p:cNvPr>
          <p:cNvSpPr>
            <a:spLocks noGrp="1"/>
          </p:cNvSpPr>
          <p:nvPr>
            <p:ph type="subTitle" idx="1" hasCustomPrompt="1"/>
          </p:nvPr>
        </p:nvSpPr>
        <p:spPr>
          <a:xfrm>
            <a:off x="838202" y="4841937"/>
            <a:ext cx="6155727" cy="494797"/>
          </a:xfrm>
        </p:spPr>
        <p:txBody>
          <a:bodyPr/>
          <a:lstStyle>
            <a:lvl1pPr marL="0" indent="0" algn="l">
              <a:buNone/>
              <a:defRPr sz="2400" b="1">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PRESENTATION SUBTITLE</a:t>
            </a:r>
          </a:p>
        </p:txBody>
      </p:sp>
      <p:sp>
        <p:nvSpPr>
          <p:cNvPr id="17" name="Text Placeholder 15">
            <a:extLst>
              <a:ext uri="{FF2B5EF4-FFF2-40B4-BE49-F238E27FC236}">
                <a16:creationId xmlns:a16="http://schemas.microsoft.com/office/drawing/2014/main" id="{884DA5E7-4B71-0543-8E46-EC2A81EAE3C1}"/>
              </a:ext>
            </a:extLst>
          </p:cNvPr>
          <p:cNvSpPr>
            <a:spLocks noGrp="1"/>
          </p:cNvSpPr>
          <p:nvPr>
            <p:ph type="body" sz="quarter" idx="10" hasCustomPrompt="1"/>
          </p:nvPr>
        </p:nvSpPr>
        <p:spPr>
          <a:xfrm>
            <a:off x="838199" y="5304533"/>
            <a:ext cx="6155727" cy="495309"/>
          </a:xfrm>
        </p:spPr>
        <p:txBody>
          <a:bodyPr>
            <a:normAutofit/>
          </a:bodyPr>
          <a:lstStyle>
            <a:lvl1pPr marL="0" indent="0">
              <a:buNone/>
              <a:defRPr sz="240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Month XX, 2020</a:t>
            </a:r>
          </a:p>
        </p:txBody>
      </p:sp>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7624121" y="4"/>
            <a:ext cx="4564583" cy="6857999"/>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
        <p:nvSpPr>
          <p:cNvPr id="20" name="Footer Placeholder 4">
            <a:extLst>
              <a:ext uri="{FF2B5EF4-FFF2-40B4-BE49-F238E27FC236}">
                <a16:creationId xmlns:a16="http://schemas.microsoft.com/office/drawing/2014/main" id="{9FFBE56B-A7B4-404B-AC1B-0618CFF1BFD9}"/>
              </a:ext>
            </a:extLst>
          </p:cNvPr>
          <p:cNvSpPr txBox="1">
            <a:spLocks/>
          </p:cNvSpPr>
          <p:nvPr userDrawn="1"/>
        </p:nvSpPr>
        <p:spPr>
          <a:xfrm>
            <a:off x="3729683" y="4"/>
            <a:ext cx="3264244" cy="1310073"/>
          </a:xfrm>
          <a:prstGeom prst="rect">
            <a:avLst/>
          </a:prstGeom>
          <a:noFill/>
        </p:spPr>
        <p:txBody>
          <a:bodyPr vert="horz" lIns="91440" tIns="45720" rIns="91440" bIns="45720" rtlCol="0" anchor="ctr"/>
          <a:lstStyle>
            <a:defPPr>
              <a:defRPr lang="en-US"/>
            </a:defPPr>
            <a:lvl1pPr marL="0" algn="l" defTabSz="914400" rtl="0" eaLnBrk="1" latinLnBrk="0" hangingPunct="1">
              <a:defRPr sz="2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t>Office of Community Engagement</a:t>
            </a:r>
          </a:p>
        </p:txBody>
      </p:sp>
      <p:pic>
        <p:nvPicPr>
          <p:cNvPr id="22" name="Picture 21" descr="University of Iowa Logo in tab">
            <a:extLst>
              <a:ext uri="{FF2B5EF4-FFF2-40B4-BE49-F238E27FC236}">
                <a16:creationId xmlns:a16="http://schemas.microsoft.com/office/drawing/2014/main" id="{3B350327-455D-E242-AC33-A448799973A0}"/>
              </a:ext>
            </a:extLst>
          </p:cNvPr>
          <p:cNvPicPr>
            <a:picLocks noChangeAspect="1"/>
          </p:cNvPicPr>
          <p:nvPr userDrawn="1"/>
        </p:nvPicPr>
        <p:blipFill>
          <a:blip r:embed="rId2"/>
          <a:stretch>
            <a:fillRect/>
          </a:stretch>
        </p:blipFill>
        <p:spPr>
          <a:xfrm>
            <a:off x="825843" y="0"/>
            <a:ext cx="2693773" cy="1279542"/>
          </a:xfrm>
          <a:prstGeom prst="rect">
            <a:avLst/>
          </a:prstGeom>
        </p:spPr>
      </p:pic>
    </p:spTree>
    <p:extLst>
      <p:ext uri="{BB962C8B-B14F-4D97-AF65-F5344CB8AC3E}">
        <p14:creationId xmlns:p14="http://schemas.microsoft.com/office/powerpoint/2010/main" val="938048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EBBA0-2B0E-FB4D-B3E3-D6D8CFD2D304}"/>
              </a:ext>
            </a:extLst>
          </p:cNvPr>
          <p:cNvSpPr/>
          <p:nvPr userDrawn="1"/>
        </p:nvSpPr>
        <p:spPr>
          <a:xfrm>
            <a:off x="0" y="6389517"/>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739345" y="494273"/>
            <a:ext cx="10515600" cy="869089"/>
          </a:xfrm>
        </p:spPr>
        <p:txBody>
          <a:bodyPr/>
          <a:lstStyle/>
          <a:p>
            <a:r>
              <a:rPr lang="en-US"/>
              <a:t>Click to edit Master title style</a:t>
            </a:r>
          </a:p>
        </p:txBody>
      </p:sp>
      <p:sp>
        <p:nvSpPr>
          <p:cNvPr id="7" name="Footer Placeholder 4">
            <a:extLst>
              <a:ext uri="{FF2B5EF4-FFF2-40B4-BE49-F238E27FC236}">
                <a16:creationId xmlns:a16="http://schemas.microsoft.com/office/drawing/2014/main" id="{4BDC48E3-2023-0242-985D-69E25BFFF8AD}"/>
              </a:ext>
            </a:extLst>
          </p:cNvPr>
          <p:cNvSpPr>
            <a:spLocks noGrp="1"/>
          </p:cNvSpPr>
          <p:nvPr>
            <p:ph type="ftr" sz="quarter" idx="3"/>
          </p:nvPr>
        </p:nvSpPr>
        <p:spPr>
          <a:xfrm>
            <a:off x="2519856" y="6441198"/>
            <a:ext cx="8684173" cy="365125"/>
          </a:xfrm>
          <a:prstGeom prst="rect">
            <a:avLst/>
          </a:prstGeom>
        </p:spPr>
        <p:txBody>
          <a:bodyPr vert="horz" lIns="91440" tIns="45720" rIns="91440" bIns="45720" rtlCol="0" anchor="ctr"/>
          <a:lstStyle>
            <a:lvl1pPr algn="l">
              <a:defRPr sz="1400" b="1">
                <a:solidFill>
                  <a:schemeClr val="bg1"/>
                </a:solidFill>
              </a:defRPr>
            </a:lvl1pPr>
          </a:lstStyle>
          <a:p>
            <a:r>
              <a:rPr lang="en-US"/>
              <a:t>Office of Community Engagement</a:t>
            </a:r>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838201"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13" name="Picture 12" descr="University of Iowa Logo in tab">
            <a:extLst>
              <a:ext uri="{FF2B5EF4-FFF2-40B4-BE49-F238E27FC236}">
                <a16:creationId xmlns:a16="http://schemas.microsoft.com/office/drawing/2014/main" id="{F51089BB-12B1-B240-94C3-C431E554F07B}"/>
              </a:ext>
            </a:extLst>
          </p:cNvPr>
          <p:cNvPicPr>
            <a:picLocks noChangeAspect="1"/>
          </p:cNvPicPr>
          <p:nvPr userDrawn="1"/>
        </p:nvPicPr>
        <p:blipFill>
          <a:blip r:embed="rId2"/>
          <a:stretch>
            <a:fillRect/>
          </a:stretch>
        </p:blipFill>
        <p:spPr>
          <a:xfrm>
            <a:off x="838200" y="6131561"/>
            <a:ext cx="1545021" cy="733885"/>
          </a:xfrm>
          <a:prstGeom prst="rect">
            <a:avLst/>
          </a:prstGeom>
        </p:spPr>
      </p:pic>
      <p:sp>
        <p:nvSpPr>
          <p:cNvPr id="5" name="Chart Placeholder 4">
            <a:extLst>
              <a:ext uri="{FF2B5EF4-FFF2-40B4-BE49-F238E27FC236}">
                <a16:creationId xmlns:a16="http://schemas.microsoft.com/office/drawing/2014/main" id="{DF1F65E7-1CB7-3D42-91A9-88DA4E58EB0E}"/>
              </a:ext>
            </a:extLst>
          </p:cNvPr>
          <p:cNvSpPr>
            <a:spLocks noGrp="1"/>
          </p:cNvSpPr>
          <p:nvPr>
            <p:ph type="chart" sz="quarter" idx="10"/>
          </p:nvPr>
        </p:nvSpPr>
        <p:spPr>
          <a:xfrm>
            <a:off x="739347" y="1570038"/>
            <a:ext cx="10515600" cy="4114800"/>
          </a:xfrm>
        </p:spPr>
        <p:txBody>
          <a:bodyPr/>
          <a:lstStyle/>
          <a:p>
            <a:endParaRPr lang="en-US"/>
          </a:p>
        </p:txBody>
      </p:sp>
    </p:spTree>
    <p:extLst>
      <p:ext uri="{BB962C8B-B14F-4D97-AF65-F5344CB8AC3E}">
        <p14:creationId xmlns:p14="http://schemas.microsoft.com/office/powerpoint/2010/main" val="3142765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tx1"/>
        </a:solidFill>
        <a:effectLst/>
      </p:bgPr>
    </p:bg>
    <p:spTree>
      <p:nvGrpSpPr>
        <p:cNvPr id="1" name=""/>
        <p:cNvGrpSpPr/>
        <p:nvPr/>
      </p:nvGrpSpPr>
      <p:grpSpPr>
        <a:xfrm>
          <a:off x="0" y="0"/>
          <a:ext cx="0" cy="0"/>
          <a:chOff x="0" y="0"/>
          <a:chExt cx="0" cy="0"/>
        </a:xfrm>
      </p:grpSpPr>
      <p:pic>
        <p:nvPicPr>
          <p:cNvPr id="18" name="Picture 17" descr="University of Iowa Logo in tab">
            <a:extLst>
              <a:ext uri="{FF2B5EF4-FFF2-40B4-BE49-F238E27FC236}">
                <a16:creationId xmlns:a16="http://schemas.microsoft.com/office/drawing/2014/main" id="{3F3707A5-781C-0544-BEBE-D5FFCC2755C1}"/>
              </a:ext>
            </a:extLst>
          </p:cNvPr>
          <p:cNvPicPr>
            <a:picLocks noChangeAspect="1"/>
          </p:cNvPicPr>
          <p:nvPr userDrawn="1"/>
        </p:nvPicPr>
        <p:blipFill>
          <a:blip r:embed="rId2"/>
          <a:stretch>
            <a:fillRect/>
          </a:stretch>
        </p:blipFill>
        <p:spPr>
          <a:xfrm>
            <a:off x="8625016" y="0"/>
            <a:ext cx="2693773" cy="1279542"/>
          </a:xfrm>
          <a:prstGeom prst="rect">
            <a:avLst/>
          </a:prstGeom>
        </p:spPr>
      </p:pic>
      <p:sp>
        <p:nvSpPr>
          <p:cNvPr id="19" name="Title 1">
            <a:extLst>
              <a:ext uri="{FF2B5EF4-FFF2-40B4-BE49-F238E27FC236}">
                <a16:creationId xmlns:a16="http://schemas.microsoft.com/office/drawing/2014/main" id="{AC533B8E-DBF3-664D-901D-8735DE775212}"/>
              </a:ext>
            </a:extLst>
          </p:cNvPr>
          <p:cNvSpPr>
            <a:spLocks noGrp="1"/>
          </p:cNvSpPr>
          <p:nvPr>
            <p:ph type="ctrTitle" hasCustomPrompt="1"/>
          </p:nvPr>
        </p:nvSpPr>
        <p:spPr>
          <a:xfrm>
            <a:off x="838199" y="3367174"/>
            <a:ext cx="9144000" cy="1843238"/>
          </a:xfrm>
        </p:spPr>
        <p:txBody>
          <a:bodyPr anchor="t" anchorCtr="0">
            <a:normAutofit/>
          </a:bodyPr>
          <a:lstStyle>
            <a:lvl1pPr algn="l">
              <a:defRPr sz="6000" b="1">
                <a:solidFill>
                  <a:schemeClr val="bg1"/>
                </a:solidFill>
                <a:latin typeface="Arial" panose="020B0604020202020204" pitchFamily="34" charset="0"/>
                <a:cs typeface="Arial" panose="020B0604020202020204" pitchFamily="34" charset="0"/>
              </a:defRPr>
            </a:lvl1pPr>
          </a:lstStyle>
          <a:p>
            <a:r>
              <a:rPr lang="en-US"/>
              <a:t>Closing Slide Header</a:t>
            </a:r>
          </a:p>
        </p:txBody>
      </p:sp>
      <p:sp>
        <p:nvSpPr>
          <p:cNvPr id="20" name="Footer Placeholder 4">
            <a:extLst>
              <a:ext uri="{FF2B5EF4-FFF2-40B4-BE49-F238E27FC236}">
                <a16:creationId xmlns:a16="http://schemas.microsoft.com/office/drawing/2014/main" id="{4D36833F-B2C7-1C49-9947-A60C1ACB0296}"/>
              </a:ext>
            </a:extLst>
          </p:cNvPr>
          <p:cNvSpPr>
            <a:spLocks noGrp="1"/>
          </p:cNvSpPr>
          <p:nvPr>
            <p:ph type="ftr" sz="quarter" idx="3"/>
          </p:nvPr>
        </p:nvSpPr>
        <p:spPr>
          <a:xfrm>
            <a:off x="850556" y="2463770"/>
            <a:ext cx="8684173" cy="365125"/>
          </a:xfrm>
          <a:prstGeom prst="rect">
            <a:avLst/>
          </a:prstGeom>
          <a:noFill/>
        </p:spPr>
        <p:txBody>
          <a:bodyPr vert="horz" lIns="91440" tIns="45720" rIns="91440" bIns="45720" rtlCol="0" anchor="ctr"/>
          <a:lstStyle>
            <a:lvl1pPr algn="l">
              <a:defRPr sz="2400" b="0">
                <a:solidFill>
                  <a:schemeClr val="bg1"/>
                </a:solidFill>
              </a:defRPr>
            </a:lvl1pPr>
          </a:lstStyle>
          <a:p>
            <a:r>
              <a:rPr lang="en-US"/>
              <a:t>Office of Community Engagement</a:t>
            </a:r>
          </a:p>
        </p:txBody>
      </p:sp>
      <p:cxnSp>
        <p:nvCxnSpPr>
          <p:cNvPr id="21" name="Straight Connector 20">
            <a:extLst>
              <a:ext uri="{FF2B5EF4-FFF2-40B4-BE49-F238E27FC236}">
                <a16:creationId xmlns:a16="http://schemas.microsoft.com/office/drawing/2014/main" id="{4F7216A4-2452-1B4B-AE0D-122E7F5A5965}"/>
              </a:ext>
            </a:extLst>
          </p:cNvPr>
          <p:cNvCxnSpPr>
            <a:cxnSpLocks/>
          </p:cNvCxnSpPr>
          <p:nvPr userDrawn="1"/>
        </p:nvCxnSpPr>
        <p:spPr>
          <a:xfrm>
            <a:off x="974129" y="3029213"/>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638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 Only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48C9EC-F08C-634B-9436-0DC9CB28E3D9}"/>
              </a:ext>
            </a:extLst>
          </p:cNvPr>
          <p:cNvPicPr>
            <a:picLocks noChangeAspect="1"/>
          </p:cNvPicPr>
          <p:nvPr userDrawn="1"/>
        </p:nvPicPr>
        <p:blipFill>
          <a:blip r:embed="rId2"/>
          <a:stretch>
            <a:fillRect/>
          </a:stretch>
        </p:blipFill>
        <p:spPr>
          <a:xfrm>
            <a:off x="2286000" y="1524000"/>
            <a:ext cx="7620000" cy="3810000"/>
          </a:xfrm>
          <a:prstGeom prst="rect">
            <a:avLst/>
          </a:prstGeom>
        </p:spPr>
      </p:pic>
    </p:spTree>
    <p:extLst>
      <p:ext uri="{BB962C8B-B14F-4D97-AF65-F5344CB8AC3E}">
        <p14:creationId xmlns:p14="http://schemas.microsoft.com/office/powerpoint/2010/main" val="2846242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84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74725" y="2677626"/>
            <a:ext cx="9242171" cy="1847088"/>
          </a:xfrm>
        </p:spPr>
        <p:txBody>
          <a:bodyPr lIns="0" tIns="0" rIns="0" bIns="0" anchor="t" anchorCtr="0">
            <a:normAutofit/>
          </a:bodyPr>
          <a:lstStyle>
            <a:lvl1pPr algn="l">
              <a:defRPr sz="5200" b="1">
                <a:solidFill>
                  <a:schemeClr val="bg1"/>
                </a:solidFill>
                <a:latin typeface="Roboto" panose="02000000000000000000" pitchFamily="2" charset="0"/>
                <a:ea typeface="Roboto" panose="02000000000000000000" pitchFamily="2" charset="0"/>
                <a:cs typeface="Arial" panose="020B0604020202020204" pitchFamily="34" charset="0"/>
              </a:defRPr>
            </a:lvl1pPr>
          </a:lstStyle>
          <a:p>
            <a:r>
              <a:rPr lang="en-US"/>
              <a:t>Presentation Title Goes Right Here</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974128" y="2438725"/>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7EBA0026-8676-FC4D-B8E3-23D67CC31E33}"/>
              </a:ext>
            </a:extLst>
          </p:cNvPr>
          <p:cNvSpPr>
            <a:spLocks noGrp="1"/>
          </p:cNvSpPr>
          <p:nvPr>
            <p:ph type="subTitle" idx="1" hasCustomPrompt="1"/>
          </p:nvPr>
        </p:nvSpPr>
        <p:spPr>
          <a:xfrm>
            <a:off x="974725" y="4709629"/>
            <a:ext cx="10354360" cy="365125"/>
          </a:xfrm>
        </p:spPr>
        <p:txBody>
          <a:bodyPr lIns="0" tIns="0" rIns="0" bIns="0">
            <a:normAutofit/>
          </a:bodyPr>
          <a:lstStyle>
            <a:lvl1pPr marL="0" indent="0" algn="l">
              <a:buNone/>
              <a:defRPr sz="2200" b="1">
                <a:solidFill>
                  <a:schemeClr val="accent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1" name="Text Placeholder 15">
            <a:extLst>
              <a:ext uri="{FF2B5EF4-FFF2-40B4-BE49-F238E27FC236}">
                <a16:creationId xmlns:a16="http://schemas.microsoft.com/office/drawing/2014/main" id="{C56D6AE6-8806-5841-BD04-7C1509FA8029}"/>
              </a:ext>
            </a:extLst>
          </p:cNvPr>
          <p:cNvSpPr>
            <a:spLocks noGrp="1"/>
          </p:cNvSpPr>
          <p:nvPr>
            <p:ph type="body" sz="quarter" idx="10" hasCustomPrompt="1"/>
          </p:nvPr>
        </p:nvSpPr>
        <p:spPr>
          <a:xfrm>
            <a:off x="974725" y="5098728"/>
            <a:ext cx="10354360" cy="414991"/>
          </a:xfrm>
        </p:spPr>
        <p:txBody>
          <a:bodyPr lIns="0" tIns="0" rIns="0" bIns="0">
            <a:normAutofit/>
          </a:bodyPr>
          <a:lstStyle>
            <a:lvl1pPr marL="0" indent="0">
              <a:buNone/>
              <a:defRPr sz="2200">
                <a:solidFill>
                  <a:schemeClr val="bg1"/>
                </a:solidFill>
                <a:latin typeface="Roboto" panose="02000000000000000000" pitchFamily="2" charset="0"/>
                <a:ea typeface="Roboto" panose="02000000000000000000" pitchFamily="2"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952501" y="1774220"/>
            <a:ext cx="9265008" cy="365125"/>
          </a:xfrm>
          <a:prstGeom prst="rect">
            <a:avLst/>
          </a:prstGeom>
          <a:noFill/>
        </p:spPr>
        <p:txBody>
          <a:bodyPr vert="horz" lIns="0" tIns="0" rIns="0" bIns="0" rtlCol="0" anchor="ctr"/>
          <a:lstStyle>
            <a:lvl1pPr algn="l">
              <a:defRPr sz="1650" b="0">
                <a:solidFill>
                  <a:schemeClr val="bg1"/>
                </a:solidFill>
                <a:latin typeface="Roboto" panose="02000000000000000000" pitchFamily="2" charset="0"/>
                <a:ea typeface="Roboto" panose="02000000000000000000" pitchFamily="2" charset="0"/>
              </a:defRPr>
            </a:lvl1pPr>
          </a:lstStyle>
          <a:p>
            <a:r>
              <a:rPr lang="en-US"/>
              <a:t>Recognizing &amp; Rewarding Engagement</a:t>
            </a:r>
          </a:p>
        </p:txBody>
      </p:sp>
      <p:pic>
        <p:nvPicPr>
          <p:cNvPr id="9" name="Picture 8" descr="The University of Iowa">
            <a:extLst>
              <a:ext uri="{FF2B5EF4-FFF2-40B4-BE49-F238E27FC236}">
                <a16:creationId xmlns:a16="http://schemas.microsoft.com/office/drawing/2014/main" id="{F79387AB-96AB-3C45-A320-91F134DB3255}"/>
              </a:ext>
            </a:extLst>
          </p:cNvPr>
          <p:cNvPicPr>
            <a:picLocks noChangeAspect="1"/>
          </p:cNvPicPr>
          <p:nvPr userDrawn="1"/>
        </p:nvPicPr>
        <p:blipFill>
          <a:blip r:embed="rId2"/>
          <a:stretch>
            <a:fillRect/>
          </a:stretch>
        </p:blipFill>
        <p:spPr>
          <a:xfrm>
            <a:off x="8635312" y="0"/>
            <a:ext cx="2693773" cy="962062"/>
          </a:xfrm>
          <a:prstGeom prst="rect">
            <a:avLst/>
          </a:prstGeom>
        </p:spPr>
      </p:pic>
    </p:spTree>
    <p:extLst>
      <p:ext uri="{BB962C8B-B14F-4D97-AF65-F5344CB8AC3E}">
        <p14:creationId xmlns:p14="http://schemas.microsoft.com/office/powerpoint/2010/main" val="2916920035"/>
      </p:ext>
    </p:extLst>
  </p:cSld>
  <p:clrMapOvr>
    <a:masterClrMapping/>
  </p:clrMapOvr>
  <p:extLst>
    <p:ext uri="{DCECCB84-F9BA-43D5-87BE-67443E8EF086}">
      <p15:sldGuideLst xmlns:p15="http://schemas.microsoft.com/office/powerpoint/2012/main">
        <p15:guide id="1" orient="horz" pos="2160">
          <p15:clr>
            <a:srgbClr val="FBAE40"/>
          </p15:clr>
        </p15:guide>
        <p15:guide id="2" pos="45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74725" y="2677626"/>
            <a:ext cx="9144000" cy="1843238"/>
          </a:xfrm>
        </p:spPr>
        <p:txBody>
          <a:bodyPr lIns="0" tIns="0" rIns="0" bIns="0" anchor="t" anchorCtr="0">
            <a:normAutofit/>
          </a:bodyPr>
          <a:lstStyle>
            <a:lvl1pPr algn="l">
              <a:defRPr sz="52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a:t>Presentation Title Goes Right Here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8" y="2438725"/>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74725" y="4709629"/>
            <a:ext cx="10354360" cy="365125"/>
          </a:xfrm>
        </p:spPr>
        <p:txBody>
          <a:bodyPr lIns="0" tIns="0" rIns="0" bIns="0">
            <a:normAutofit/>
          </a:bodyPr>
          <a:lstStyle>
            <a:lvl1pPr marL="0" indent="0" algn="l">
              <a:buNone/>
              <a:defRPr sz="2200" b="1">
                <a:solidFill>
                  <a:schemeClr val="tx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974725" y="5098728"/>
            <a:ext cx="10354360" cy="414991"/>
          </a:xfrm>
        </p:spPr>
        <p:txBody>
          <a:bodyPr lIns="0" tIns="0" rIns="0" bIns="0">
            <a:normAutofit/>
          </a:bodyPr>
          <a:lstStyle>
            <a:lvl1pPr marL="0" indent="0">
              <a:buNone/>
              <a:defRPr sz="2200">
                <a:solidFill>
                  <a:schemeClr val="tx1"/>
                </a:solidFill>
                <a:latin typeface="Roboto" panose="02000000000000000000" pitchFamily="2" charset="0"/>
                <a:ea typeface="Roboto" panose="02000000000000000000" pitchFamily="2"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952502" y="1774220"/>
            <a:ext cx="9166225" cy="365125"/>
          </a:xfrm>
          <a:prstGeom prst="rect">
            <a:avLst/>
          </a:prstGeom>
          <a:noFill/>
        </p:spPr>
        <p:txBody>
          <a:bodyPr vert="horz" lIns="0" tIns="0" rIns="0" bIns="0" rtlCol="0" anchor="ctr"/>
          <a:lstStyle>
            <a:lvl1pPr algn="l">
              <a:defRPr sz="1650" b="0">
                <a:solidFill>
                  <a:schemeClr val="tx1"/>
                </a:solidFill>
                <a:latin typeface="Roboto" panose="02000000000000000000" pitchFamily="2" charset="0"/>
                <a:ea typeface="Roboto" panose="02000000000000000000" pitchFamily="2" charset="0"/>
              </a:defRPr>
            </a:lvl1pPr>
          </a:lstStyle>
          <a:p>
            <a:r>
              <a:rPr lang="en-US"/>
              <a:t>Recognizing &amp; Rewarding Engagement</a:t>
            </a:r>
          </a:p>
        </p:txBody>
      </p:sp>
      <p:pic>
        <p:nvPicPr>
          <p:cNvPr id="9" name="Picture 8" descr="The University of Iowa">
            <a:extLst>
              <a:ext uri="{FF2B5EF4-FFF2-40B4-BE49-F238E27FC236}">
                <a16:creationId xmlns:a16="http://schemas.microsoft.com/office/drawing/2014/main" id="{2BFB147F-9BD6-AA42-8D58-18E266C69A12}"/>
              </a:ext>
            </a:extLst>
          </p:cNvPr>
          <p:cNvPicPr>
            <a:picLocks noChangeAspect="1"/>
          </p:cNvPicPr>
          <p:nvPr userDrawn="1"/>
        </p:nvPicPr>
        <p:blipFill>
          <a:blip r:embed="rId2"/>
          <a:srcRect/>
          <a:stretch/>
        </p:blipFill>
        <p:spPr>
          <a:xfrm>
            <a:off x="8635312" y="153"/>
            <a:ext cx="2693773" cy="961761"/>
          </a:xfrm>
          <a:prstGeom prst="rect">
            <a:avLst/>
          </a:prstGeom>
        </p:spPr>
      </p:pic>
    </p:spTree>
    <p:extLst>
      <p:ext uri="{BB962C8B-B14F-4D97-AF65-F5344CB8AC3E}">
        <p14:creationId xmlns:p14="http://schemas.microsoft.com/office/powerpoint/2010/main" val="3977644528"/>
      </p:ext>
    </p:extLst>
  </p:cSld>
  <p:clrMapOvr>
    <a:masterClrMapping/>
  </p:clrMapOvr>
  <p:extLst>
    <p:ext uri="{DCECCB84-F9BA-43D5-87BE-67443E8EF086}">
      <p15:sldGuideLst xmlns:p15="http://schemas.microsoft.com/office/powerpoint/2012/main">
        <p15:guide id="1" orient="horz" pos="2160">
          <p15:clr>
            <a:srgbClr val="FBAE40"/>
          </p15:clr>
        </p15:guide>
        <p15:guide id="2" pos="45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with Image–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60097" y="2184901"/>
            <a:ext cx="6156960" cy="2431224"/>
          </a:xfrm>
        </p:spPr>
        <p:txBody>
          <a:bodyPr anchor="ctr" anchorCtr="0">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12" name="Subtitle 2">
            <a:extLst>
              <a:ext uri="{FF2B5EF4-FFF2-40B4-BE49-F238E27FC236}">
                <a16:creationId xmlns:a16="http://schemas.microsoft.com/office/drawing/2014/main" id="{114C79AA-0B96-2A43-86A1-A71A1D4C8E7A}"/>
              </a:ext>
            </a:extLst>
          </p:cNvPr>
          <p:cNvSpPr>
            <a:spLocks noGrp="1"/>
          </p:cNvSpPr>
          <p:nvPr>
            <p:ph type="subTitle" idx="1" hasCustomPrompt="1"/>
          </p:nvPr>
        </p:nvSpPr>
        <p:spPr>
          <a:xfrm>
            <a:off x="960099" y="4676837"/>
            <a:ext cx="6155727" cy="404721"/>
          </a:xfrm>
        </p:spPr>
        <p:txBody>
          <a:bodyPr/>
          <a:lstStyle>
            <a:lvl1pPr marL="0" indent="0" algn="l">
              <a:buNone/>
              <a:defRPr sz="1800" b="1">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4" name="Text Placeholder 15">
            <a:extLst>
              <a:ext uri="{FF2B5EF4-FFF2-40B4-BE49-F238E27FC236}">
                <a16:creationId xmlns:a16="http://schemas.microsoft.com/office/drawing/2014/main" id="{A7101AB8-54F7-4A4E-9611-F4F2ECFBD1D2}"/>
              </a:ext>
            </a:extLst>
          </p:cNvPr>
          <p:cNvSpPr>
            <a:spLocks noGrp="1"/>
          </p:cNvSpPr>
          <p:nvPr>
            <p:ph type="body" sz="quarter" idx="10" hasCustomPrompt="1"/>
          </p:nvPr>
        </p:nvSpPr>
        <p:spPr>
          <a:xfrm>
            <a:off x="960098" y="5081558"/>
            <a:ext cx="6155727" cy="495309"/>
          </a:xfrm>
        </p:spPr>
        <p:txBody>
          <a:bodyPr>
            <a:normAutofit/>
          </a:bodyPr>
          <a:lstStyle>
            <a:lvl1pPr marL="0" indent="0">
              <a:buNone/>
              <a:defRPr sz="18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9" name="Footer Placeholder 4">
            <a:extLst>
              <a:ext uri="{FF2B5EF4-FFF2-40B4-BE49-F238E27FC236}">
                <a16:creationId xmlns:a16="http://schemas.microsoft.com/office/drawing/2014/main" id="{909BBB92-B5AB-3E46-A519-2A2BBFF13FF8}"/>
              </a:ext>
            </a:extLst>
          </p:cNvPr>
          <p:cNvSpPr>
            <a:spLocks noGrp="1"/>
          </p:cNvSpPr>
          <p:nvPr>
            <p:ph type="ftr" sz="quarter" idx="3"/>
          </p:nvPr>
        </p:nvSpPr>
        <p:spPr>
          <a:xfrm>
            <a:off x="3936647" y="201168"/>
            <a:ext cx="3385600" cy="587186"/>
          </a:xfrm>
          <a:prstGeom prst="rect">
            <a:avLst/>
          </a:prstGeom>
          <a:noFill/>
        </p:spPr>
        <p:txBody>
          <a:bodyPr vert="horz" lIns="0" tIns="0" rIns="0" bIns="0" rtlCol="0" anchor="b" anchorCtr="0"/>
          <a:lstStyle>
            <a:lvl1pPr algn="l">
              <a:defRPr sz="1500" b="0">
                <a:solidFill>
                  <a:schemeClr val="bg1"/>
                </a:solidFill>
                <a:latin typeface="Roboto" panose="02000000000000000000" pitchFamily="2" charset="0"/>
                <a:ea typeface="Roboto" panose="02000000000000000000" pitchFamily="2" charset="0"/>
              </a:defRPr>
            </a:lvl1pPr>
          </a:lstStyle>
          <a:p>
            <a:r>
              <a:rPr lang="en-US"/>
              <a:t>Recognizing &amp; Rewarding Engagement</a:t>
            </a:r>
            <a:endParaRPr lang="en-US">
              <a:solidFill>
                <a:schemeClr val="bg1"/>
              </a:solidFill>
            </a:endParaRPr>
          </a:p>
        </p:txBody>
      </p:sp>
      <p:pic>
        <p:nvPicPr>
          <p:cNvPr id="13" name="Picture 12" descr="The University of Iowa">
            <a:extLst>
              <a:ext uri="{FF2B5EF4-FFF2-40B4-BE49-F238E27FC236}">
                <a16:creationId xmlns:a16="http://schemas.microsoft.com/office/drawing/2014/main" id="{F49CB936-90E7-D144-B9DC-7CF3F98E2FF4}"/>
              </a:ext>
            </a:extLst>
          </p:cNvPr>
          <p:cNvPicPr>
            <a:picLocks noChangeAspect="1"/>
          </p:cNvPicPr>
          <p:nvPr userDrawn="1"/>
        </p:nvPicPr>
        <p:blipFill>
          <a:blip r:embed="rId2"/>
          <a:srcRect/>
          <a:stretch/>
        </p:blipFill>
        <p:spPr>
          <a:xfrm>
            <a:off x="947739" y="622"/>
            <a:ext cx="2687039" cy="959656"/>
          </a:xfrm>
          <a:prstGeom prst="rect">
            <a:avLst/>
          </a:prstGeom>
        </p:spPr>
      </p:pic>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7624117" y="0"/>
            <a:ext cx="4567883"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2510613604"/>
      </p:ext>
    </p:extLst>
  </p:cSld>
  <p:clrMapOvr>
    <a:masterClrMapping/>
  </p:clrMapOvr>
  <p:extLst>
    <p:ext uri="{DCECCB84-F9BA-43D5-87BE-67443E8EF086}">
      <p15:sldGuideLst xmlns:p15="http://schemas.microsoft.com/office/powerpoint/2012/main">
        <p15:guide id="1" orient="horz" pos="2160">
          <p15:clr>
            <a:srgbClr val="FBAE40"/>
          </p15:clr>
        </p15:guide>
        <p15:guide id="2" pos="44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with Image–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60099" y="2184901"/>
            <a:ext cx="6155725" cy="2561760"/>
          </a:xfrm>
        </p:spPr>
        <p:txBody>
          <a:bodyPr anchor="ctr" anchorCtr="0">
            <a:normAutofit/>
          </a:bodyPr>
          <a:lstStyle>
            <a:lvl1pPr algn="l">
              <a:defRPr sz="4800" b="1">
                <a:solidFill>
                  <a:schemeClr val="tx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3" name="Subtitle 2">
            <a:extLst>
              <a:ext uri="{FF2B5EF4-FFF2-40B4-BE49-F238E27FC236}">
                <a16:creationId xmlns:a16="http://schemas.microsoft.com/office/drawing/2014/main" id="{95B3A797-13D4-A243-B1AE-4498B36D475C}"/>
              </a:ext>
            </a:extLst>
          </p:cNvPr>
          <p:cNvSpPr>
            <a:spLocks noGrp="1"/>
          </p:cNvSpPr>
          <p:nvPr>
            <p:ph type="subTitle" idx="1" hasCustomPrompt="1"/>
          </p:nvPr>
        </p:nvSpPr>
        <p:spPr>
          <a:xfrm>
            <a:off x="960099" y="4676835"/>
            <a:ext cx="6155727" cy="393146"/>
          </a:xfrm>
        </p:spPr>
        <p:txBody>
          <a:bodyPr/>
          <a:lstStyle>
            <a:lvl1pPr marL="0" indent="0" algn="l">
              <a:buNone/>
              <a:defRPr sz="18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7" name="Text Placeholder 15">
            <a:extLst>
              <a:ext uri="{FF2B5EF4-FFF2-40B4-BE49-F238E27FC236}">
                <a16:creationId xmlns:a16="http://schemas.microsoft.com/office/drawing/2014/main" id="{884DA5E7-4B71-0543-8E46-EC2A81EAE3C1}"/>
              </a:ext>
            </a:extLst>
          </p:cNvPr>
          <p:cNvSpPr>
            <a:spLocks noGrp="1"/>
          </p:cNvSpPr>
          <p:nvPr>
            <p:ph type="body" sz="quarter" idx="10" hasCustomPrompt="1"/>
          </p:nvPr>
        </p:nvSpPr>
        <p:spPr>
          <a:xfrm>
            <a:off x="960098" y="5069983"/>
            <a:ext cx="6155727" cy="495309"/>
          </a:xfrm>
        </p:spPr>
        <p:txBody>
          <a:bodyPr>
            <a:normAutofit/>
          </a:bodyPr>
          <a:lstStyle>
            <a:lvl1pPr marL="0" indent="0">
              <a:buNone/>
              <a:defRPr sz="1800">
                <a:solidFill>
                  <a:schemeClr val="tx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9" name="Footer Placeholder 4">
            <a:extLst>
              <a:ext uri="{FF2B5EF4-FFF2-40B4-BE49-F238E27FC236}">
                <a16:creationId xmlns:a16="http://schemas.microsoft.com/office/drawing/2014/main" id="{99993354-AA52-D24C-AE6B-C02456C6D92A}"/>
              </a:ext>
            </a:extLst>
          </p:cNvPr>
          <p:cNvSpPr>
            <a:spLocks noGrp="1"/>
          </p:cNvSpPr>
          <p:nvPr>
            <p:ph type="ftr" sz="quarter" idx="3"/>
          </p:nvPr>
        </p:nvSpPr>
        <p:spPr>
          <a:xfrm>
            <a:off x="3936647" y="201168"/>
            <a:ext cx="3385600" cy="587186"/>
          </a:xfrm>
          <a:prstGeom prst="rect">
            <a:avLst/>
          </a:prstGeom>
          <a:noFill/>
        </p:spPr>
        <p:txBody>
          <a:bodyPr vert="horz" lIns="0" tIns="0" rIns="0" bIns="0" rtlCol="0" anchor="b" anchorCtr="0"/>
          <a:lstStyle>
            <a:lvl1pPr algn="l">
              <a:defRPr sz="1500" b="0">
                <a:solidFill>
                  <a:schemeClr val="tx1"/>
                </a:solidFill>
                <a:latin typeface="Roboto" panose="02000000000000000000" pitchFamily="2" charset="0"/>
                <a:ea typeface="Roboto" panose="02000000000000000000" pitchFamily="2" charset="0"/>
              </a:defRPr>
            </a:lvl1pPr>
          </a:lstStyle>
          <a:p>
            <a:r>
              <a:rPr lang="en-US"/>
              <a:t>Recognizing &amp; Rewarding Engagement</a:t>
            </a:r>
          </a:p>
        </p:txBody>
      </p:sp>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7624117" y="0"/>
            <a:ext cx="4567883"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pic>
        <p:nvPicPr>
          <p:cNvPr id="13" name="Picture 12" descr="The University of Iowa">
            <a:extLst>
              <a:ext uri="{FF2B5EF4-FFF2-40B4-BE49-F238E27FC236}">
                <a16:creationId xmlns:a16="http://schemas.microsoft.com/office/drawing/2014/main" id="{D73F5E00-2329-6246-A2BB-7BCD46F83907}"/>
              </a:ext>
            </a:extLst>
          </p:cNvPr>
          <p:cNvPicPr>
            <a:picLocks noChangeAspect="1"/>
          </p:cNvPicPr>
          <p:nvPr userDrawn="1"/>
        </p:nvPicPr>
        <p:blipFill>
          <a:blip r:embed="rId2"/>
          <a:srcRect/>
          <a:stretch/>
        </p:blipFill>
        <p:spPr>
          <a:xfrm>
            <a:off x="947739" y="-1189"/>
            <a:ext cx="2687039" cy="963278"/>
          </a:xfrm>
          <a:prstGeom prst="rect">
            <a:avLst/>
          </a:prstGeom>
        </p:spPr>
      </p:pic>
    </p:spTree>
    <p:extLst>
      <p:ext uri="{BB962C8B-B14F-4D97-AF65-F5344CB8AC3E}">
        <p14:creationId xmlns:p14="http://schemas.microsoft.com/office/powerpoint/2010/main" val="1267171239"/>
      </p:ext>
    </p:extLst>
  </p:cSld>
  <p:clrMapOvr>
    <a:masterClrMapping/>
  </p:clrMapOvr>
  <p:extLst>
    <p:ext uri="{DCECCB84-F9BA-43D5-87BE-67443E8EF086}">
      <p15:sldGuideLst xmlns:p15="http://schemas.microsoft.com/office/powerpoint/2012/main">
        <p15:guide id="1" orient="horz" pos="2160">
          <p15:clr>
            <a:srgbClr val="FBAE40"/>
          </p15:clr>
        </p15:guide>
        <p15:guide id="2" pos="44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3" y="2744661"/>
            <a:ext cx="10286999" cy="759906"/>
          </a:xfrm>
        </p:spPr>
        <p:txBody>
          <a:bodyPr lIns="0" tIns="0" rIns="0" bIns="0" anchor="t" anchorCtr="0">
            <a:normAutofit/>
          </a:bodyPr>
          <a:lstStyle>
            <a:lvl1pPr algn="l">
              <a:defRPr sz="4800" b="1">
                <a:solidFill>
                  <a:schemeClr val="tx1"/>
                </a:solidFill>
                <a:latin typeface="+mj-lt"/>
                <a:ea typeface="Roboto Black" panose="02000000000000000000" pitchFamily="2" charset="0"/>
                <a:cs typeface="Arial" panose="020B0604020202020204" pitchFamily="34" charset="0"/>
              </a:defRPr>
            </a:lvl1pPr>
          </a:lstStyle>
          <a:p>
            <a:r>
              <a:rPr lang="en-US"/>
              <a:t>Section Header</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974128" y="2502271"/>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952503" y="3694740"/>
            <a:ext cx="10286999" cy="407460"/>
          </a:xfrm>
        </p:spPr>
        <p:txBody>
          <a:bodyPr lIns="0" tIns="0" rIns="0" bIns="0">
            <a:normAutofit/>
          </a:bodyPr>
          <a:lstStyle>
            <a:lvl1pPr marL="0" indent="0" algn="l">
              <a:buNone/>
              <a:defRPr sz="2200" b="0">
                <a:solidFill>
                  <a:schemeClr val="tx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Section Subtitle</a:t>
            </a:r>
          </a:p>
        </p:txBody>
      </p:sp>
    </p:spTree>
    <p:extLst>
      <p:ext uri="{BB962C8B-B14F-4D97-AF65-F5344CB8AC3E}">
        <p14:creationId xmlns:p14="http://schemas.microsoft.com/office/powerpoint/2010/main" val="193903221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450">
          <p15:clr>
            <a:srgbClr val="FBAE40"/>
          </p15:clr>
        </p15:guide>
        <p15:guide id="4" pos="531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952503" y="2744665"/>
            <a:ext cx="10286999" cy="759907"/>
          </a:xfrm>
        </p:spPr>
        <p:txBody>
          <a:bodyPr lIns="0" tIns="0" rIns="0" bIns="0" anchor="t" anchorCtr="0">
            <a:normAutofit/>
          </a:bodyPr>
          <a:lstStyle>
            <a:lvl1pPr algn="l">
              <a:defRPr sz="4800" b="1">
                <a:solidFill>
                  <a:schemeClr val="bg1"/>
                </a:solidFill>
                <a:latin typeface="+mj-lt"/>
                <a:ea typeface="Roboto Black" panose="02000000000000000000" pitchFamily="2" charset="0"/>
                <a:cs typeface="Arial" panose="020B0604020202020204" pitchFamily="34" charset="0"/>
              </a:defRPr>
            </a:lvl1pPr>
          </a:lstStyle>
          <a:p>
            <a:r>
              <a:rPr lang="en-US" noProof="0"/>
              <a:t>Section Header</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974128" y="2509891"/>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ubtitle 2">
            <a:extLst>
              <a:ext uri="{FF2B5EF4-FFF2-40B4-BE49-F238E27FC236}">
                <a16:creationId xmlns:a16="http://schemas.microsoft.com/office/drawing/2014/main" id="{8FB54BE8-0526-614C-A06E-8C6258999B24}"/>
              </a:ext>
            </a:extLst>
          </p:cNvPr>
          <p:cNvSpPr>
            <a:spLocks noGrp="1"/>
          </p:cNvSpPr>
          <p:nvPr>
            <p:ph type="subTitle" idx="1" hasCustomPrompt="1"/>
          </p:nvPr>
        </p:nvSpPr>
        <p:spPr>
          <a:xfrm>
            <a:off x="952503" y="3694740"/>
            <a:ext cx="10286999" cy="407460"/>
          </a:xfrm>
        </p:spPr>
        <p:txBody>
          <a:bodyPr lIns="0" tIns="0" rIns="0" bIns="0">
            <a:normAutofit/>
          </a:bodyPr>
          <a:lstStyle>
            <a:lvl1pPr marL="0" indent="0" algn="l">
              <a:buNone/>
              <a:defRPr sz="2200" b="0">
                <a:solidFill>
                  <a:schemeClr val="accent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Section Subtitle</a:t>
            </a:r>
          </a:p>
        </p:txBody>
      </p:sp>
    </p:spTree>
    <p:extLst>
      <p:ext uri="{BB962C8B-B14F-4D97-AF65-F5344CB8AC3E}">
        <p14:creationId xmlns:p14="http://schemas.microsoft.com/office/powerpoint/2010/main" val="71332202"/>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pos="450">
          <p15:clr>
            <a:srgbClr val="FBAE40"/>
          </p15:clr>
        </p15:guide>
        <p15:guide id="4" pos="531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838199" y="2677626"/>
            <a:ext cx="9144000" cy="1843238"/>
          </a:xfrm>
        </p:spPr>
        <p:txBody>
          <a:bodyPr anchor="t" anchorCtr="0">
            <a:normAutofit/>
          </a:bodyPr>
          <a:lstStyle>
            <a:lvl1pPr algn="l">
              <a:defRPr sz="6000" b="1">
                <a:solidFill>
                  <a:schemeClr val="bg1"/>
                </a:solidFill>
                <a:latin typeface="Arial" panose="020B0604020202020204" pitchFamily="34" charset="0"/>
                <a:cs typeface="Arial" panose="020B0604020202020204" pitchFamily="34" charset="0"/>
              </a:defRPr>
            </a:lvl1pPr>
          </a:lstStyle>
          <a:p>
            <a:r>
              <a:rPr lang="en-US"/>
              <a:t>Presentation Title Goes Right Here</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838199" y="4709626"/>
            <a:ext cx="9144000" cy="407460"/>
          </a:xfrm>
        </p:spPr>
        <p:txBody>
          <a:bodyPr/>
          <a:lstStyle>
            <a:lvl1pPr marL="0" indent="0" algn="l">
              <a:buNone/>
              <a:defRPr sz="2400" b="1">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838199" y="5087150"/>
            <a:ext cx="9144000" cy="463108"/>
          </a:xfrm>
        </p:spPr>
        <p:txBody>
          <a:bodyPr>
            <a:normAutofit/>
          </a:bodyPr>
          <a:lstStyle>
            <a:lvl1pPr marL="0" indent="0">
              <a:buNone/>
              <a:defRPr sz="2400">
                <a:solidFill>
                  <a:schemeClr val="bg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850556" y="1774220"/>
            <a:ext cx="8684173" cy="365125"/>
          </a:xfrm>
          <a:prstGeom prst="rect">
            <a:avLst/>
          </a:prstGeom>
          <a:noFill/>
        </p:spPr>
        <p:txBody>
          <a:bodyPr vert="horz" lIns="91440" tIns="45720" rIns="91440" bIns="45720" rtlCol="0" anchor="ctr"/>
          <a:lstStyle>
            <a:lvl1pPr algn="l">
              <a:defRPr sz="2400" b="0">
                <a:solidFill>
                  <a:schemeClr val="bg1"/>
                </a:solidFill>
              </a:defRPr>
            </a:lvl1pPr>
          </a:lstStyle>
          <a:p>
            <a:r>
              <a:rPr lang="en-US"/>
              <a:t>Office of Community Engagement</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9" y="2339665"/>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16" name="Picture 15" descr="University of Iowa Logo in tab">
            <a:extLst>
              <a:ext uri="{FF2B5EF4-FFF2-40B4-BE49-F238E27FC236}">
                <a16:creationId xmlns:a16="http://schemas.microsoft.com/office/drawing/2014/main" id="{8B51AF24-FB2E-1240-9EF9-F0F501C2FF78}"/>
              </a:ext>
            </a:extLst>
          </p:cNvPr>
          <p:cNvPicPr>
            <a:picLocks noChangeAspect="1"/>
          </p:cNvPicPr>
          <p:nvPr userDrawn="1"/>
        </p:nvPicPr>
        <p:blipFill>
          <a:blip r:embed="rId2"/>
          <a:stretch>
            <a:fillRect/>
          </a:stretch>
        </p:blipFill>
        <p:spPr>
          <a:xfrm>
            <a:off x="8625016" y="0"/>
            <a:ext cx="2693773" cy="1279542"/>
          </a:xfrm>
          <a:prstGeom prst="rect">
            <a:avLst/>
          </a:prstGeom>
        </p:spPr>
      </p:pic>
    </p:spTree>
    <p:extLst>
      <p:ext uri="{BB962C8B-B14F-4D97-AF65-F5344CB8AC3E}">
        <p14:creationId xmlns:p14="http://schemas.microsoft.com/office/powerpoint/2010/main" val="3559901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Slide – Photo">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2C17923A-4119-CF48-9F2D-05B0A69EBAD5}"/>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accent3"/>
                </a:solidFill>
              </a:defRPr>
            </a:lvl1pPr>
          </a:lstStyle>
          <a:p>
            <a:r>
              <a:rPr lang="en-US"/>
              <a:t>Click icon to add picture</a:t>
            </a:r>
          </a:p>
        </p:txBody>
      </p:sp>
      <p:sp>
        <p:nvSpPr>
          <p:cNvPr id="2" name="Title 1">
            <a:extLst>
              <a:ext uri="{FF2B5EF4-FFF2-40B4-BE49-F238E27FC236}">
                <a16:creationId xmlns:a16="http://schemas.microsoft.com/office/drawing/2014/main" id="{D8224488-0ADE-1843-91C1-1CA371373F2D}"/>
              </a:ext>
            </a:extLst>
          </p:cNvPr>
          <p:cNvSpPr>
            <a:spLocks noGrp="1"/>
          </p:cNvSpPr>
          <p:nvPr>
            <p:ph type="title" hasCustomPrompt="1"/>
          </p:nvPr>
        </p:nvSpPr>
        <p:spPr>
          <a:xfrm>
            <a:off x="1027663" y="1763548"/>
            <a:ext cx="5581687" cy="618631"/>
          </a:xfrm>
          <a:solidFill>
            <a:schemeClr val="accent1"/>
          </a:solidFill>
        </p:spPr>
        <p:txBody>
          <a:bodyPr wrap="square" lIns="91440" tIns="91440" bIns="0">
            <a:spAutoFit/>
          </a:bodyPr>
          <a:lstStyle>
            <a:lvl1pPr>
              <a:defRPr sz="3800"/>
            </a:lvl1pPr>
          </a:lstStyle>
          <a:p>
            <a:r>
              <a:rPr lang="en-US"/>
              <a:t>SECTION HEADER</a:t>
            </a:r>
          </a:p>
        </p:txBody>
      </p:sp>
    </p:spTree>
    <p:extLst>
      <p:ext uri="{BB962C8B-B14F-4D97-AF65-F5344CB8AC3E}">
        <p14:creationId xmlns:p14="http://schemas.microsoft.com/office/powerpoint/2010/main" val="393044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070F21D-F194-034E-812B-69D1C6CDD0DE}"/>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24" name="Straight Connector 23">
            <a:extLst>
              <a:ext uri="{FF2B5EF4-FFF2-40B4-BE49-F238E27FC236}">
                <a16:creationId xmlns:a16="http://schemas.microsoft.com/office/drawing/2014/main" id="{9BA13FBC-A4AA-9B4F-8E9B-12CD6600150E}"/>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722C1D3A-9762-7F4D-AB5C-A3F0114B67B2}"/>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7" name="Picture 6" descr="The University of Iowa">
            <a:extLst>
              <a:ext uri="{FF2B5EF4-FFF2-40B4-BE49-F238E27FC236}">
                <a16:creationId xmlns:a16="http://schemas.microsoft.com/office/drawing/2014/main" id="{22558F6C-63A6-764A-A42A-B9198FB98EE1}"/>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8" name="Footer Placeholder 4">
            <a:extLst>
              <a:ext uri="{FF2B5EF4-FFF2-40B4-BE49-F238E27FC236}">
                <a16:creationId xmlns:a16="http://schemas.microsoft.com/office/drawing/2014/main" id="{7987A145-9C93-2C47-9BAC-3865EAA30431}"/>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492794781"/>
      </p:ext>
    </p:extLst>
  </p:cSld>
  <p:clrMapOvr>
    <a:masterClrMapping/>
  </p:clrMapOvr>
  <p:extLst>
    <p:ext uri="{DCECCB84-F9BA-43D5-87BE-67443E8EF086}">
      <p15:sldGuideLst xmlns:p15="http://schemas.microsoft.com/office/powerpoint/2012/main">
        <p15:guide id="1" orient="horz" pos="696">
          <p15:clr>
            <a:srgbClr val="FBAE40"/>
          </p15:clr>
        </p15:guide>
        <p15:guide id="2" pos="450">
          <p15:clr>
            <a:srgbClr val="FBAE40"/>
          </p15:clr>
        </p15:guide>
        <p15:guide id="3" pos="5310">
          <p15:clr>
            <a:srgbClr val="FBAE40"/>
          </p15:clr>
        </p15:guide>
        <p15:guide id="4" pos="2880">
          <p15:clr>
            <a:srgbClr val="FBAE40"/>
          </p15:clr>
        </p15:guide>
        <p15:guide id="5" orient="horz" pos="1056">
          <p15:clr>
            <a:srgbClr val="FBAE40"/>
          </p15:clr>
        </p15:guide>
        <p15:guide id="7" orient="horz" pos="2400">
          <p15:clr>
            <a:srgbClr val="FBAE40"/>
          </p15:clr>
        </p15:guide>
        <p15:guide id="8" orient="horz" pos="374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BE68DE55-0579-EC46-BD52-181870AFB63C}"/>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20" name="Straight Connector 19">
            <a:extLst>
              <a:ext uri="{FF2B5EF4-FFF2-40B4-BE49-F238E27FC236}">
                <a16:creationId xmlns:a16="http://schemas.microsoft.com/office/drawing/2014/main" id="{88200BB2-D6D1-6642-8F66-9B4F37EC8187}"/>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F35C2BC9-7AF3-6D49-8036-36D81872E84B}"/>
              </a:ext>
            </a:extLst>
          </p:cNvPr>
          <p:cNvSpPr>
            <a:spLocks noGrp="1"/>
          </p:cNvSpPr>
          <p:nvPr>
            <p:ph idx="10"/>
          </p:nvPr>
        </p:nvSpPr>
        <p:spPr>
          <a:xfrm>
            <a:off x="952501" y="1686759"/>
            <a:ext cx="10251527" cy="4256843"/>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Arial" panose="020B0604020202020204" pitchFamily="34"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80937044-371D-C149-9F72-3D8FBA4605CF}"/>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8" name="Picture 7" descr="The University of Iowa">
            <a:extLst>
              <a:ext uri="{FF2B5EF4-FFF2-40B4-BE49-F238E27FC236}">
                <a16:creationId xmlns:a16="http://schemas.microsoft.com/office/drawing/2014/main" id="{CD97EF86-E180-1E4F-8C76-63FC6B251262}"/>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9" name="Footer Placeholder 4">
            <a:extLst>
              <a:ext uri="{FF2B5EF4-FFF2-40B4-BE49-F238E27FC236}">
                <a16:creationId xmlns:a16="http://schemas.microsoft.com/office/drawing/2014/main" id="{1FBD3EF9-AA04-A444-8D91-715DA8AEE034}"/>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324057469"/>
      </p:ext>
    </p:extLst>
  </p:cSld>
  <p:clrMapOvr>
    <a:masterClrMapping/>
  </p:clrMapOvr>
  <p:extLst>
    <p:ext uri="{DCECCB84-F9BA-43D5-87BE-67443E8EF086}">
      <p15:sldGuideLst xmlns:p15="http://schemas.microsoft.com/office/powerpoint/2012/main">
        <p15:guide id="1" orient="horz" pos="696">
          <p15:clr>
            <a:srgbClr val="FBAE40"/>
          </p15:clr>
        </p15:guide>
        <p15:guide id="2" pos="450">
          <p15:clr>
            <a:srgbClr val="FBAE40"/>
          </p15:clr>
        </p15:guide>
        <p15:guide id="3" pos="5310">
          <p15:clr>
            <a:srgbClr val="FBAE40"/>
          </p15:clr>
        </p15:guide>
        <p15:guide id="4" pos="2880">
          <p15:clr>
            <a:srgbClr val="FBAE40"/>
          </p15:clr>
        </p15:guide>
        <p15:guide id="5" orient="horz" pos="1056">
          <p15:clr>
            <a:srgbClr val="FBAE40"/>
          </p15:clr>
        </p15:guide>
        <p15:guide id="7" orient="horz" pos="3744">
          <p15:clr>
            <a:srgbClr val="FBAE40"/>
          </p15:clr>
        </p15:guide>
        <p15:guide id="8" orient="horz" pos="240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ullet Slide - 2 Lin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952500" y="389513"/>
            <a:ext cx="10287000" cy="1331865"/>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 </a:t>
            </a:r>
            <a:br>
              <a:rPr lang="en-US"/>
            </a:br>
            <a:r>
              <a:rPr lang="en-US"/>
              <a:t>that runs to two lines</a:t>
            </a:r>
          </a:p>
        </p:txBody>
      </p:sp>
      <p:cxnSp>
        <p:nvCxnSpPr>
          <p:cNvPr id="8" name="Straight Connector 7">
            <a:extLst>
              <a:ext uri="{FF2B5EF4-FFF2-40B4-BE49-F238E27FC236}">
                <a16:creationId xmlns:a16="http://schemas.microsoft.com/office/drawing/2014/main" id="{CBB5BDD8-8221-F040-8AE0-3F33C4E24CA0}"/>
              </a:ext>
              <a:ext uri="{C183D7F6-B498-43B3-948B-1728B52AA6E4}">
                <adec:decorative xmlns:adec="http://schemas.microsoft.com/office/drawing/2017/decorative" val="1"/>
              </a:ext>
            </a:extLst>
          </p:cNvPr>
          <p:cNvCxnSpPr>
            <a:cxnSpLocks/>
          </p:cNvCxnSpPr>
          <p:nvPr userDrawn="1"/>
        </p:nvCxnSpPr>
        <p:spPr>
          <a:xfrm>
            <a:off x="952501" y="16578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952500" y="2050741"/>
            <a:ext cx="10287000" cy="3892859"/>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Roboto" panose="02000000000000000000" pitchFamily="2"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7995AAAF-3BA6-4445-BF32-091644479611}"/>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9" name="Picture 8" descr="The University of Iowa">
            <a:extLst>
              <a:ext uri="{FF2B5EF4-FFF2-40B4-BE49-F238E27FC236}">
                <a16:creationId xmlns:a16="http://schemas.microsoft.com/office/drawing/2014/main" id="{ABEBFC15-B7A4-FB4F-B562-C691AE5316AD}"/>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0" name="Footer Placeholder 4">
            <a:extLst>
              <a:ext uri="{FF2B5EF4-FFF2-40B4-BE49-F238E27FC236}">
                <a16:creationId xmlns:a16="http://schemas.microsoft.com/office/drawing/2014/main" id="{E48D5845-E94B-FC44-882C-248EE3B0A58C}"/>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3225321761"/>
      </p:ext>
    </p:extLst>
  </p:cSld>
  <p:clrMapOvr>
    <a:masterClrMapping/>
  </p:clrMapOvr>
  <p:extLst>
    <p:ext uri="{DCECCB84-F9BA-43D5-87BE-67443E8EF086}">
      <p15:sldGuideLst xmlns:p15="http://schemas.microsoft.com/office/powerpoint/2012/main">
        <p15:guide id="1" orient="horz" pos="2400">
          <p15:clr>
            <a:srgbClr val="FBAE40"/>
          </p15:clr>
        </p15:guide>
        <p15:guide id="2" pos="2880">
          <p15:clr>
            <a:srgbClr val="FBAE40"/>
          </p15:clr>
        </p15:guide>
        <p15:guide id="3" pos="450">
          <p15:clr>
            <a:srgbClr val="FBAE40"/>
          </p15:clr>
        </p15:guide>
        <p15:guide id="4" pos="5310">
          <p15:clr>
            <a:srgbClr val="FBAE40"/>
          </p15:clr>
        </p15:guide>
        <p15:guide id="8" orient="horz" pos="374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Column Text Layout">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2D2F673-8F81-4982-AA66-35312BF3859C}"/>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289198"/>
            <a:ext cx="4800224" cy="754602"/>
          </a:xfrm>
        </p:spPr>
        <p:txBody>
          <a:bodyPr lIns="0" tIns="0" rIns="0" bIns="0" anchor="b" anchorCtr="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276838"/>
            <a:ext cx="4800219" cy="327925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433724" y="1279146"/>
            <a:ext cx="4800224" cy="754602"/>
          </a:xfrm>
        </p:spPr>
        <p:txBody>
          <a:bodyPr lIns="0" tIns="0" rIns="0" bIns="0" anchor="b" anchorCtr="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433725" y="2266786"/>
            <a:ext cx="4800224" cy="327925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6096000" y="1686758"/>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8B99253-B000-1442-A7D2-EB536C15CBCB}"/>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2" name="Picture 11" descr="The University of Iowa">
            <a:extLst>
              <a:ext uri="{FF2B5EF4-FFF2-40B4-BE49-F238E27FC236}">
                <a16:creationId xmlns:a16="http://schemas.microsoft.com/office/drawing/2014/main" id="{FB445FB3-9F03-6E45-A046-D32E1D8AA792}"/>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3" name="Footer Placeholder 4">
            <a:extLst>
              <a:ext uri="{FF2B5EF4-FFF2-40B4-BE49-F238E27FC236}">
                <a16:creationId xmlns:a16="http://schemas.microsoft.com/office/drawing/2014/main" id="{BA149722-E418-5049-AB8B-86D90151F093}"/>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2985971894"/>
      </p:ext>
    </p:extLst>
  </p:cSld>
  <p:clrMapOvr>
    <a:masterClrMapping/>
  </p:clrMapOvr>
  <p:extLst>
    <p:ext uri="{DCECCB84-F9BA-43D5-87BE-67443E8EF086}">
      <p15:sldGuideLst xmlns:p15="http://schemas.microsoft.com/office/powerpoint/2012/main">
        <p15:guide id="1" orient="horz" pos="3744">
          <p15:clr>
            <a:srgbClr val="FBAE40"/>
          </p15:clr>
        </p15:guide>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697">
          <p15:clr>
            <a:srgbClr val="FBAE40"/>
          </p15:clr>
        </p15:guide>
        <p15:guide id="7" orient="horz" pos="240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 Text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2" y="1686758"/>
            <a:ext cx="3166740"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3" y="2674398"/>
            <a:ext cx="316674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7" y="1686756"/>
            <a:ext cx="2973372"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4616387" y="2674396"/>
            <a:ext cx="2973372"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5" y="1686756"/>
            <a:ext cx="3166740"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8063515" y="2674396"/>
            <a:ext cx="316674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944143A-0CC6-6041-BD38-4C994DA8E0B2}"/>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0" name="Picture 19" descr="The University of Iowa">
            <a:extLst>
              <a:ext uri="{FF2B5EF4-FFF2-40B4-BE49-F238E27FC236}">
                <a16:creationId xmlns:a16="http://schemas.microsoft.com/office/drawing/2014/main" id="{2A845926-60C8-4F49-ABF0-3DC9E8370DAA}"/>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22" name="Footer Placeholder 4">
            <a:extLst>
              <a:ext uri="{FF2B5EF4-FFF2-40B4-BE49-F238E27FC236}">
                <a16:creationId xmlns:a16="http://schemas.microsoft.com/office/drawing/2014/main" id="{207D8975-2D7E-8541-B9BA-B4ACB2453DEA}"/>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3577694120"/>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guide id="4" pos="2880">
          <p15:clr>
            <a:srgbClr val="FBAE40"/>
          </p15:clr>
        </p15:guide>
        <p15:guide id="5" orient="horz" pos="1054">
          <p15:clr>
            <a:srgbClr val="FBAE40"/>
          </p15:clr>
        </p15:guide>
        <p15:guide id="7" orient="horz" pos="3744">
          <p15:clr>
            <a:srgbClr val="FBAE40"/>
          </p15:clr>
        </p15:guide>
        <p15:guide id="8" orient="horz" pos="697">
          <p15:clr>
            <a:srgbClr val="FBAE40"/>
          </p15:clr>
        </p15:guide>
        <p15:guide id="9" orient="horz" pos="240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ur Column Text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58"/>
            <a:ext cx="2358867"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674398"/>
            <a:ext cx="2358867"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524251"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737133" y="1686756"/>
            <a:ext cx="2148760" cy="754602"/>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737135" y="2674396"/>
            <a:ext cx="214876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6096000" y="1686762"/>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306107" y="1686756"/>
            <a:ext cx="2148760" cy="754602"/>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306108" y="2674396"/>
            <a:ext cx="214876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867410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8875081" y="1676706"/>
            <a:ext cx="2358867"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8875081" y="2664346"/>
            <a:ext cx="2358867"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1" name="Rectangle 20">
            <a:extLst>
              <a:ext uri="{FF2B5EF4-FFF2-40B4-BE49-F238E27FC236}">
                <a16:creationId xmlns:a16="http://schemas.microsoft.com/office/drawing/2014/main" id="{55DF11BA-BD6E-E14D-A115-587308DBF4A7}"/>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4" name="Picture 23" descr="The University of Iowa">
            <a:extLst>
              <a:ext uri="{FF2B5EF4-FFF2-40B4-BE49-F238E27FC236}">
                <a16:creationId xmlns:a16="http://schemas.microsoft.com/office/drawing/2014/main" id="{B052AD83-662D-804A-9C50-78BD2D9F776B}"/>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25" name="Footer Placeholder 4">
            <a:extLst>
              <a:ext uri="{FF2B5EF4-FFF2-40B4-BE49-F238E27FC236}">
                <a16:creationId xmlns:a16="http://schemas.microsoft.com/office/drawing/2014/main" id="{09F774AF-F9D8-314F-ADA4-4C6BF856754D}"/>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254414178"/>
      </p:ext>
    </p:extLst>
  </p:cSld>
  <p:clrMapOvr>
    <a:masterClrMapping/>
  </p:clrMapOvr>
  <p:extLst>
    <p:ext uri="{DCECCB84-F9BA-43D5-87BE-67443E8EF086}">
      <p15:sldGuideLst xmlns:p15="http://schemas.microsoft.com/office/powerpoint/2012/main">
        <p15:guide id="1" orient="horz" pos="2400">
          <p15:clr>
            <a:srgbClr val="FBAE40"/>
          </p15:clr>
        </p15:guide>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x1 Grid Layout">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83F529D-C880-45A0-81D8-FD2CC04E07D8}"/>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58"/>
            <a:ext cx="10288587" cy="329184"/>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1" y="2120010"/>
            <a:ext cx="10288587" cy="754602"/>
          </a:xfrm>
        </p:spPr>
        <p:txBody>
          <a:bodyPr lIns="0" tIns="0" rIns="0" bIns="0">
            <a:normAutofit/>
          </a:bodyPr>
          <a:lstStyle>
            <a:lvl1pPr marL="0" marR="0" indent="0" algn="l" defTabSz="685800" rtl="0" eaLnBrk="1" fontAlgn="auto" latinLnBrk="0" hangingPunct="1">
              <a:lnSpc>
                <a:spcPct val="100000"/>
              </a:lnSpc>
              <a:spcBef>
                <a:spcPts val="750"/>
              </a:spcBef>
              <a:spcAft>
                <a:spcPts val="0"/>
              </a:spcAft>
              <a:buClrTx/>
              <a:buSzPct val="95000"/>
              <a:buFont typeface="Arial" panose="020B0604020202020204" pitchFamily="34" charset="0"/>
              <a:buNone/>
              <a:tabLst/>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marL="0" marR="0" lvl="0" indent="0" algn="l" defTabSz="685800" rtl="0" eaLnBrk="1" fontAlgn="auto" latinLnBrk="0" hangingPunct="1">
              <a:lnSpc>
                <a:spcPct val="100000"/>
              </a:lnSpc>
              <a:spcBef>
                <a:spcPts val="750"/>
              </a:spcBef>
              <a:spcAft>
                <a:spcPts val="0"/>
              </a:spcAft>
              <a:buClrTx/>
              <a:buSzPct val="95000"/>
              <a:buFont typeface="Arial" panose="020B0604020202020204" pitchFamily="34" charset="0"/>
              <a:buNone/>
              <a:tabLst/>
              <a:defRPr/>
            </a:pPr>
            <a:r>
              <a:rPr lang="en-US"/>
              <a:t>Click to edit row text</a:t>
            </a:r>
          </a:p>
          <a:p>
            <a:pPr lvl="0"/>
            <a:endParaRPr lang="en-US"/>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3038019"/>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952504" y="3211376"/>
            <a:ext cx="10288587"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952505" y="3644628"/>
            <a:ext cx="10288587"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4580501"/>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952505" y="4693708"/>
            <a:ext cx="10288587"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952505" y="5126956"/>
            <a:ext cx="10288587"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15" name="Rectangle 14">
            <a:extLst>
              <a:ext uri="{FF2B5EF4-FFF2-40B4-BE49-F238E27FC236}">
                <a16:creationId xmlns:a16="http://schemas.microsoft.com/office/drawing/2014/main" id="{55E76717-4761-EC4B-BDB1-C130638E59C3}"/>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7" name="Picture 16" descr="The University of Iowa">
            <a:extLst>
              <a:ext uri="{FF2B5EF4-FFF2-40B4-BE49-F238E27FC236}">
                <a16:creationId xmlns:a16="http://schemas.microsoft.com/office/drawing/2014/main" id="{34AAC5E4-D04D-AA43-9A77-008D2409BECE}"/>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8" name="Footer Placeholder 4">
            <a:extLst>
              <a:ext uri="{FF2B5EF4-FFF2-40B4-BE49-F238E27FC236}">
                <a16:creationId xmlns:a16="http://schemas.microsoft.com/office/drawing/2014/main" id="{795C6E8E-B090-754E-BB4D-53EC4364AED0}"/>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861369860"/>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guide id="8" orient="horz" pos="240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x2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A9A771B-4FFF-4EBF-A07A-0D6292AC2FE3}"/>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3" y="1686761"/>
            <a:ext cx="475583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3" y="2120010"/>
            <a:ext cx="475583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309830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952505" y="3221424"/>
            <a:ext cx="4755839"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952506" y="3654675"/>
            <a:ext cx="4755839" cy="75895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4520213"/>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952507" y="4683660"/>
            <a:ext cx="475583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952507" y="5116908"/>
            <a:ext cx="475583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28" name="Straight Connector 27">
            <a:extLst>
              <a:ext uri="{FF2B5EF4-FFF2-40B4-BE49-F238E27FC236}">
                <a16:creationId xmlns:a16="http://schemas.microsoft.com/office/drawing/2014/main" id="{AA23041F-D604-4688-B75A-90D37AFDDB0E}"/>
              </a:ext>
            </a:extLst>
          </p:cNvPr>
          <p:cNvCxnSpPr/>
          <p:nvPr userDrawn="1"/>
        </p:nvCxnSpPr>
        <p:spPr>
          <a:xfrm>
            <a:off x="6096000" y="1686762"/>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F7B91F83-8428-4E5A-9C88-17829B687B77}"/>
              </a:ext>
            </a:extLst>
          </p:cNvPr>
          <p:cNvSpPr>
            <a:spLocks noGrp="1"/>
          </p:cNvSpPr>
          <p:nvPr>
            <p:ph idx="15" hasCustomPrompt="1"/>
          </p:nvPr>
        </p:nvSpPr>
        <p:spPr>
          <a:xfrm>
            <a:off x="6483698" y="1688512"/>
            <a:ext cx="475583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3" name="Content Placeholder 2">
            <a:extLst>
              <a:ext uri="{FF2B5EF4-FFF2-40B4-BE49-F238E27FC236}">
                <a16:creationId xmlns:a16="http://schemas.microsoft.com/office/drawing/2014/main" id="{ADB1D581-6D4C-4716-AE96-DBB4F953B95C}"/>
              </a:ext>
            </a:extLst>
          </p:cNvPr>
          <p:cNvSpPr>
            <a:spLocks noGrp="1"/>
          </p:cNvSpPr>
          <p:nvPr>
            <p:ph idx="16" hasCustomPrompt="1"/>
          </p:nvPr>
        </p:nvSpPr>
        <p:spPr>
          <a:xfrm>
            <a:off x="6483699" y="2121764"/>
            <a:ext cx="475583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4" name="Content Placeholder 2">
            <a:extLst>
              <a:ext uri="{FF2B5EF4-FFF2-40B4-BE49-F238E27FC236}">
                <a16:creationId xmlns:a16="http://schemas.microsoft.com/office/drawing/2014/main" id="{279BA4B0-A083-4A1F-9D3B-A041B59E7C22}"/>
              </a:ext>
            </a:extLst>
          </p:cNvPr>
          <p:cNvSpPr>
            <a:spLocks noGrp="1"/>
          </p:cNvSpPr>
          <p:nvPr>
            <p:ph idx="17" hasCustomPrompt="1"/>
          </p:nvPr>
        </p:nvSpPr>
        <p:spPr>
          <a:xfrm>
            <a:off x="6483699" y="3223178"/>
            <a:ext cx="4755839"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5" name="Content Placeholder 2">
            <a:extLst>
              <a:ext uri="{FF2B5EF4-FFF2-40B4-BE49-F238E27FC236}">
                <a16:creationId xmlns:a16="http://schemas.microsoft.com/office/drawing/2014/main" id="{8FDD4A4D-E1FC-4E83-A8AA-A324B6B0E441}"/>
              </a:ext>
            </a:extLst>
          </p:cNvPr>
          <p:cNvSpPr>
            <a:spLocks noGrp="1"/>
          </p:cNvSpPr>
          <p:nvPr>
            <p:ph idx="18" hasCustomPrompt="1"/>
          </p:nvPr>
        </p:nvSpPr>
        <p:spPr>
          <a:xfrm>
            <a:off x="6483701" y="3656430"/>
            <a:ext cx="4755839" cy="75895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6" name="Content Placeholder 2">
            <a:extLst>
              <a:ext uri="{FF2B5EF4-FFF2-40B4-BE49-F238E27FC236}">
                <a16:creationId xmlns:a16="http://schemas.microsoft.com/office/drawing/2014/main" id="{DE8E7D5C-ACCB-47E6-A3F5-6F3F51A0F37F}"/>
              </a:ext>
            </a:extLst>
          </p:cNvPr>
          <p:cNvSpPr>
            <a:spLocks noGrp="1"/>
          </p:cNvSpPr>
          <p:nvPr>
            <p:ph idx="19" hasCustomPrompt="1"/>
          </p:nvPr>
        </p:nvSpPr>
        <p:spPr>
          <a:xfrm>
            <a:off x="6483702" y="4685414"/>
            <a:ext cx="475583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7" name="Content Placeholder 2">
            <a:extLst>
              <a:ext uri="{FF2B5EF4-FFF2-40B4-BE49-F238E27FC236}">
                <a16:creationId xmlns:a16="http://schemas.microsoft.com/office/drawing/2014/main" id="{659D9DC4-BB53-4441-9B74-84922B369948}"/>
              </a:ext>
            </a:extLst>
          </p:cNvPr>
          <p:cNvSpPr>
            <a:spLocks noGrp="1"/>
          </p:cNvSpPr>
          <p:nvPr>
            <p:ph idx="20" hasCustomPrompt="1"/>
          </p:nvPr>
        </p:nvSpPr>
        <p:spPr>
          <a:xfrm>
            <a:off x="6483703" y="5118662"/>
            <a:ext cx="475583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9" name="Rectangle 28">
            <a:extLst>
              <a:ext uri="{FF2B5EF4-FFF2-40B4-BE49-F238E27FC236}">
                <a16:creationId xmlns:a16="http://schemas.microsoft.com/office/drawing/2014/main" id="{A774845D-2BF0-2740-9880-8D2B0EBB22B7}"/>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0" name="Picture 29" descr="The University of Iowa">
            <a:extLst>
              <a:ext uri="{FF2B5EF4-FFF2-40B4-BE49-F238E27FC236}">
                <a16:creationId xmlns:a16="http://schemas.microsoft.com/office/drawing/2014/main" id="{B5AA78D2-879D-BC4F-9774-9CE61C81AA42}"/>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31" name="Footer Placeholder 4">
            <a:extLst>
              <a:ext uri="{FF2B5EF4-FFF2-40B4-BE49-F238E27FC236}">
                <a16:creationId xmlns:a16="http://schemas.microsoft.com/office/drawing/2014/main" id="{95EBCFD2-248B-A44E-AEE6-8987ECBEC980}"/>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3941443324"/>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guide id="8" orient="horz" pos="240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x1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1EE2C71-E6FD-4A5F-BC00-7290049C4471}"/>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1686761"/>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4" y="2120014"/>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949325" y="2660476"/>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FC9698A-599E-4227-BA19-18EFBBF3E0DD}"/>
              </a:ext>
            </a:extLst>
          </p:cNvPr>
          <p:cNvSpPr>
            <a:spLocks noGrp="1"/>
          </p:cNvSpPr>
          <p:nvPr>
            <p:ph idx="11" hasCustomPrompt="1"/>
          </p:nvPr>
        </p:nvSpPr>
        <p:spPr>
          <a:xfrm>
            <a:off x="954096" y="2803604"/>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8" name="Content Placeholder 2">
            <a:extLst>
              <a:ext uri="{FF2B5EF4-FFF2-40B4-BE49-F238E27FC236}">
                <a16:creationId xmlns:a16="http://schemas.microsoft.com/office/drawing/2014/main" id="{C4B470A9-B821-4D01-8FB4-31DF303421A9}"/>
              </a:ext>
            </a:extLst>
          </p:cNvPr>
          <p:cNvSpPr>
            <a:spLocks noGrp="1"/>
          </p:cNvSpPr>
          <p:nvPr>
            <p:ph idx="12" hasCustomPrompt="1"/>
          </p:nvPr>
        </p:nvSpPr>
        <p:spPr>
          <a:xfrm>
            <a:off x="954097" y="3236853"/>
            <a:ext cx="4772003"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950912" y="3691764"/>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0C507C81-6817-4069-BC84-0CE4705AE16C}"/>
              </a:ext>
            </a:extLst>
          </p:cNvPr>
          <p:cNvSpPr>
            <a:spLocks noGrp="1"/>
          </p:cNvSpPr>
          <p:nvPr>
            <p:ph idx="15" hasCustomPrompt="1"/>
          </p:nvPr>
        </p:nvSpPr>
        <p:spPr>
          <a:xfrm>
            <a:off x="954100" y="3870141"/>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3" name="Content Placeholder 2">
            <a:extLst>
              <a:ext uri="{FF2B5EF4-FFF2-40B4-BE49-F238E27FC236}">
                <a16:creationId xmlns:a16="http://schemas.microsoft.com/office/drawing/2014/main" id="{94103820-8C7A-497C-BCBA-2CFEB4549C83}"/>
              </a:ext>
            </a:extLst>
          </p:cNvPr>
          <p:cNvSpPr>
            <a:spLocks noGrp="1"/>
          </p:cNvSpPr>
          <p:nvPr>
            <p:ph idx="16" hasCustomPrompt="1"/>
          </p:nvPr>
        </p:nvSpPr>
        <p:spPr>
          <a:xfrm>
            <a:off x="954101" y="4303394"/>
            <a:ext cx="4772003"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16" name="Straight Connector 15">
            <a:extLst>
              <a:ext uri="{FF2B5EF4-FFF2-40B4-BE49-F238E27FC236}">
                <a16:creationId xmlns:a16="http://schemas.microsoft.com/office/drawing/2014/main" id="{1F1CE437-6AD8-4170-8DC8-66894266CE06}"/>
              </a:ext>
            </a:extLst>
          </p:cNvPr>
          <p:cNvCxnSpPr/>
          <p:nvPr userDrawn="1"/>
        </p:nvCxnSpPr>
        <p:spPr>
          <a:xfrm>
            <a:off x="952507" y="4785197"/>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0C02F409-DCF5-4241-BB5E-6E37CC8D3518}"/>
              </a:ext>
            </a:extLst>
          </p:cNvPr>
          <p:cNvSpPr>
            <a:spLocks noGrp="1"/>
          </p:cNvSpPr>
          <p:nvPr>
            <p:ph idx="13" hasCustomPrompt="1"/>
          </p:nvPr>
        </p:nvSpPr>
        <p:spPr>
          <a:xfrm>
            <a:off x="954097" y="4988553"/>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0" name="Content Placeholder 2">
            <a:extLst>
              <a:ext uri="{FF2B5EF4-FFF2-40B4-BE49-F238E27FC236}">
                <a16:creationId xmlns:a16="http://schemas.microsoft.com/office/drawing/2014/main" id="{2AC426E8-7005-475F-BC32-B5F0BA7A8A4C}"/>
              </a:ext>
            </a:extLst>
          </p:cNvPr>
          <p:cNvSpPr>
            <a:spLocks noGrp="1"/>
          </p:cNvSpPr>
          <p:nvPr>
            <p:ph idx="14" hasCustomPrompt="1"/>
          </p:nvPr>
        </p:nvSpPr>
        <p:spPr>
          <a:xfrm>
            <a:off x="954100" y="5421805"/>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4" name="Straight Connector 33">
            <a:extLst>
              <a:ext uri="{FF2B5EF4-FFF2-40B4-BE49-F238E27FC236}">
                <a16:creationId xmlns:a16="http://schemas.microsoft.com/office/drawing/2014/main" id="{8222804C-AFDD-4E8C-BFDC-31326A2127FA}"/>
              </a:ext>
            </a:extLst>
          </p:cNvPr>
          <p:cNvCxnSpPr/>
          <p:nvPr userDrawn="1"/>
        </p:nvCxnSpPr>
        <p:spPr>
          <a:xfrm>
            <a:off x="6096000" y="1686762"/>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66342B0E-1F8B-4D4C-ABA7-E43BC2B3F4AE}"/>
              </a:ext>
            </a:extLst>
          </p:cNvPr>
          <p:cNvSpPr>
            <a:spLocks noGrp="1"/>
          </p:cNvSpPr>
          <p:nvPr>
            <p:ph idx="17" hasCustomPrompt="1"/>
          </p:nvPr>
        </p:nvSpPr>
        <p:spPr>
          <a:xfrm>
            <a:off x="6467497" y="1688232"/>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5" name="Content Placeholder 2">
            <a:extLst>
              <a:ext uri="{FF2B5EF4-FFF2-40B4-BE49-F238E27FC236}">
                <a16:creationId xmlns:a16="http://schemas.microsoft.com/office/drawing/2014/main" id="{FCF3285B-83DB-4917-9F24-EC0C964DE403}"/>
              </a:ext>
            </a:extLst>
          </p:cNvPr>
          <p:cNvSpPr>
            <a:spLocks noGrp="1"/>
          </p:cNvSpPr>
          <p:nvPr>
            <p:ph idx="18" hasCustomPrompt="1"/>
          </p:nvPr>
        </p:nvSpPr>
        <p:spPr>
          <a:xfrm>
            <a:off x="6467497" y="2121488"/>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6" name="Content Placeholder 2">
            <a:extLst>
              <a:ext uri="{FF2B5EF4-FFF2-40B4-BE49-F238E27FC236}">
                <a16:creationId xmlns:a16="http://schemas.microsoft.com/office/drawing/2014/main" id="{8C88D8B1-0044-4EC5-B4CD-DB1095F378A4}"/>
              </a:ext>
            </a:extLst>
          </p:cNvPr>
          <p:cNvSpPr>
            <a:spLocks noGrp="1"/>
          </p:cNvSpPr>
          <p:nvPr>
            <p:ph idx="19" hasCustomPrompt="1"/>
          </p:nvPr>
        </p:nvSpPr>
        <p:spPr>
          <a:xfrm>
            <a:off x="6469089" y="2805078"/>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7" name="Content Placeholder 2">
            <a:extLst>
              <a:ext uri="{FF2B5EF4-FFF2-40B4-BE49-F238E27FC236}">
                <a16:creationId xmlns:a16="http://schemas.microsoft.com/office/drawing/2014/main" id="{9F6100E2-DAE8-4111-AF37-8909AA389FC1}"/>
              </a:ext>
            </a:extLst>
          </p:cNvPr>
          <p:cNvSpPr>
            <a:spLocks noGrp="1"/>
          </p:cNvSpPr>
          <p:nvPr>
            <p:ph idx="20" hasCustomPrompt="1"/>
          </p:nvPr>
        </p:nvSpPr>
        <p:spPr>
          <a:xfrm>
            <a:off x="6469093" y="3238327"/>
            <a:ext cx="4772003"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30" name="Content Placeholder 2">
            <a:extLst>
              <a:ext uri="{FF2B5EF4-FFF2-40B4-BE49-F238E27FC236}">
                <a16:creationId xmlns:a16="http://schemas.microsoft.com/office/drawing/2014/main" id="{C0B1E9EC-56B4-4514-B189-24BD47F549F3}"/>
              </a:ext>
            </a:extLst>
          </p:cNvPr>
          <p:cNvSpPr>
            <a:spLocks noGrp="1"/>
          </p:cNvSpPr>
          <p:nvPr>
            <p:ph idx="23" hasCustomPrompt="1"/>
          </p:nvPr>
        </p:nvSpPr>
        <p:spPr>
          <a:xfrm>
            <a:off x="6469093" y="3871616"/>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1" name="Content Placeholder 2">
            <a:extLst>
              <a:ext uri="{FF2B5EF4-FFF2-40B4-BE49-F238E27FC236}">
                <a16:creationId xmlns:a16="http://schemas.microsoft.com/office/drawing/2014/main" id="{F685484E-408B-4771-9259-BAAC2A6E6017}"/>
              </a:ext>
            </a:extLst>
          </p:cNvPr>
          <p:cNvSpPr>
            <a:spLocks noGrp="1"/>
          </p:cNvSpPr>
          <p:nvPr>
            <p:ph idx="24" hasCustomPrompt="1"/>
          </p:nvPr>
        </p:nvSpPr>
        <p:spPr>
          <a:xfrm>
            <a:off x="6469097" y="4304868"/>
            <a:ext cx="4772003"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8" name="Content Placeholder 2">
            <a:extLst>
              <a:ext uri="{FF2B5EF4-FFF2-40B4-BE49-F238E27FC236}">
                <a16:creationId xmlns:a16="http://schemas.microsoft.com/office/drawing/2014/main" id="{0EE05AF1-1486-45F2-B87D-2AE555B8D1CB}"/>
              </a:ext>
            </a:extLst>
          </p:cNvPr>
          <p:cNvSpPr>
            <a:spLocks noGrp="1"/>
          </p:cNvSpPr>
          <p:nvPr>
            <p:ph idx="21" hasCustomPrompt="1"/>
          </p:nvPr>
        </p:nvSpPr>
        <p:spPr>
          <a:xfrm>
            <a:off x="6469093" y="4990027"/>
            <a:ext cx="4772003"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9" name="Content Placeholder 2">
            <a:extLst>
              <a:ext uri="{FF2B5EF4-FFF2-40B4-BE49-F238E27FC236}">
                <a16:creationId xmlns:a16="http://schemas.microsoft.com/office/drawing/2014/main" id="{52C4B0E5-3C7E-4BC2-AA92-4156C26C91FF}"/>
              </a:ext>
            </a:extLst>
          </p:cNvPr>
          <p:cNvSpPr>
            <a:spLocks noGrp="1"/>
          </p:cNvSpPr>
          <p:nvPr>
            <p:ph idx="22" hasCustomPrompt="1"/>
          </p:nvPr>
        </p:nvSpPr>
        <p:spPr>
          <a:xfrm>
            <a:off x="6469093" y="5423279"/>
            <a:ext cx="4772003"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33" name="Rectangle 32">
            <a:extLst>
              <a:ext uri="{FF2B5EF4-FFF2-40B4-BE49-F238E27FC236}">
                <a16:creationId xmlns:a16="http://schemas.microsoft.com/office/drawing/2014/main" id="{A5480C56-313A-5C4D-A02B-5C10621A5061}"/>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5" name="Picture 34" descr="The University of Iowa">
            <a:extLst>
              <a:ext uri="{FF2B5EF4-FFF2-40B4-BE49-F238E27FC236}">
                <a16:creationId xmlns:a16="http://schemas.microsoft.com/office/drawing/2014/main" id="{2DA8F900-4BB3-134B-A7DE-0A6F63695305}"/>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36" name="Footer Placeholder 4">
            <a:extLst>
              <a:ext uri="{FF2B5EF4-FFF2-40B4-BE49-F238E27FC236}">
                <a16:creationId xmlns:a16="http://schemas.microsoft.com/office/drawing/2014/main" id="{B5B719EA-A20E-994C-8EEE-69E62E50742C}"/>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1797011874"/>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guide id="8" orient="horz" pos="24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838199" y="2677626"/>
            <a:ext cx="9144000" cy="992326"/>
          </a:xfrm>
        </p:spPr>
        <p:txBody>
          <a:bodyPr anchor="t" anchorCtr="0">
            <a:normAutofit/>
          </a:bodyPr>
          <a:lstStyle>
            <a:lvl1pPr algn="l">
              <a:defRPr sz="6000" b="1">
                <a:solidFill>
                  <a:schemeClr val="bg1"/>
                </a:solidFill>
                <a:latin typeface="Arial" panose="020B0604020202020204" pitchFamily="34" charset="0"/>
                <a:cs typeface="Arial" panose="020B0604020202020204" pitchFamily="34" charset="0"/>
              </a:defRPr>
            </a:lvl1pPr>
          </a:lstStyle>
          <a:p>
            <a:r>
              <a:rPr lang="en-US"/>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838199" y="3637441"/>
            <a:ext cx="9144000" cy="407460"/>
          </a:xfrm>
        </p:spPr>
        <p:txBody>
          <a:bodyPr/>
          <a:lstStyle>
            <a:lvl1pPr marL="0" indent="0" algn="l">
              <a:buNone/>
              <a:defRPr sz="2400" b="1">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9" y="2450876"/>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9389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x2 Grid Layout">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F947D672-DDE7-4F36-B79C-4245C5D115ED}"/>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0" y="1756430"/>
            <a:ext cx="4800224"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1" y="2237816"/>
            <a:ext cx="4800219"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8" name="Straight Connector 7">
            <a:extLst>
              <a:ext uri="{FF2B5EF4-FFF2-40B4-BE49-F238E27FC236}">
                <a16:creationId xmlns:a16="http://schemas.microsoft.com/office/drawing/2014/main" id="{69FB9F7B-CC85-4936-BE2A-DF6B8BF46018}"/>
              </a:ext>
            </a:extLst>
          </p:cNvPr>
          <p:cNvCxnSpPr/>
          <p:nvPr userDrawn="1"/>
        </p:nvCxnSpPr>
        <p:spPr>
          <a:xfrm>
            <a:off x="949325" y="3790765"/>
            <a:ext cx="1029017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FDFA8ABE-0B6C-4930-94A9-A2BB4166E51F}"/>
              </a:ext>
            </a:extLst>
          </p:cNvPr>
          <p:cNvSpPr>
            <a:spLocks noGrp="1"/>
          </p:cNvSpPr>
          <p:nvPr>
            <p:ph idx="17" hasCustomPrompt="1"/>
          </p:nvPr>
        </p:nvSpPr>
        <p:spPr>
          <a:xfrm>
            <a:off x="958052" y="4109427"/>
            <a:ext cx="4800224"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4" name="Content Placeholder 2">
            <a:extLst>
              <a:ext uri="{FF2B5EF4-FFF2-40B4-BE49-F238E27FC236}">
                <a16:creationId xmlns:a16="http://schemas.microsoft.com/office/drawing/2014/main" id="{47E91DB8-4856-4AED-8362-60627F681EE8}"/>
              </a:ext>
            </a:extLst>
          </p:cNvPr>
          <p:cNvSpPr>
            <a:spLocks noGrp="1"/>
          </p:cNvSpPr>
          <p:nvPr>
            <p:ph idx="18" hasCustomPrompt="1"/>
          </p:nvPr>
        </p:nvSpPr>
        <p:spPr>
          <a:xfrm>
            <a:off x="958053" y="4590817"/>
            <a:ext cx="4800219" cy="11819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6096000" y="1679388"/>
            <a:ext cx="0" cy="427276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433724" y="1746378"/>
            <a:ext cx="4800224"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433725" y="2227764"/>
            <a:ext cx="4800224"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5" name="Content Placeholder 2">
            <a:extLst>
              <a:ext uri="{FF2B5EF4-FFF2-40B4-BE49-F238E27FC236}">
                <a16:creationId xmlns:a16="http://schemas.microsoft.com/office/drawing/2014/main" id="{76BD4A33-C7CC-4380-A2BB-ECC6C2FB7225}"/>
              </a:ext>
            </a:extLst>
          </p:cNvPr>
          <p:cNvSpPr>
            <a:spLocks noGrp="1"/>
          </p:cNvSpPr>
          <p:nvPr>
            <p:ph idx="19" hasCustomPrompt="1"/>
          </p:nvPr>
        </p:nvSpPr>
        <p:spPr>
          <a:xfrm>
            <a:off x="6439276" y="4099375"/>
            <a:ext cx="4800224"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6" name="Content Placeholder 2">
            <a:extLst>
              <a:ext uri="{FF2B5EF4-FFF2-40B4-BE49-F238E27FC236}">
                <a16:creationId xmlns:a16="http://schemas.microsoft.com/office/drawing/2014/main" id="{4CD0BB64-6643-42CE-AFE7-372305F21233}"/>
              </a:ext>
            </a:extLst>
          </p:cNvPr>
          <p:cNvSpPr>
            <a:spLocks noGrp="1"/>
          </p:cNvSpPr>
          <p:nvPr>
            <p:ph idx="20" hasCustomPrompt="1"/>
          </p:nvPr>
        </p:nvSpPr>
        <p:spPr>
          <a:xfrm>
            <a:off x="6439277" y="4580761"/>
            <a:ext cx="4800224"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1" name="Rectangle 20">
            <a:extLst>
              <a:ext uri="{FF2B5EF4-FFF2-40B4-BE49-F238E27FC236}">
                <a16:creationId xmlns:a16="http://schemas.microsoft.com/office/drawing/2014/main" id="{D8D606F0-071A-A842-B316-9BEBD143AC36}"/>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7" name="Picture 16" descr="The University of Iowa">
            <a:extLst>
              <a:ext uri="{FF2B5EF4-FFF2-40B4-BE49-F238E27FC236}">
                <a16:creationId xmlns:a16="http://schemas.microsoft.com/office/drawing/2014/main" id="{70498093-055A-1249-80EE-EB69C10A937B}"/>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8" name="Footer Placeholder 4">
            <a:extLst>
              <a:ext uri="{FF2B5EF4-FFF2-40B4-BE49-F238E27FC236}">
                <a16:creationId xmlns:a16="http://schemas.microsoft.com/office/drawing/2014/main" id="{8EEADFDD-6D39-8041-B44B-CC11D0FD544F}"/>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2727556222"/>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2400">
          <p15:clr>
            <a:srgbClr val="FBAE40"/>
          </p15:clr>
        </p15:guide>
        <p15:guide id="7" orient="horz" pos="697">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Column Stat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39081" y="2849850"/>
            <a:ext cx="1742243"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sp>
        <p:nvSpPr>
          <p:cNvPr id="52" name="Picture Placeholder 50">
            <a:extLst>
              <a:ext uri="{FF2B5EF4-FFF2-40B4-BE49-F238E27FC236}">
                <a16:creationId xmlns:a16="http://schemas.microsoft.com/office/drawing/2014/main" id="{8D984633-F962-1848-A009-619CB8211633}"/>
              </a:ext>
            </a:extLst>
          </p:cNvPr>
          <p:cNvSpPr>
            <a:spLocks noGrp="1"/>
          </p:cNvSpPr>
          <p:nvPr>
            <p:ph type="pic" sz="quarter" idx="20"/>
          </p:nvPr>
        </p:nvSpPr>
        <p:spPr>
          <a:xfrm>
            <a:off x="2854962" y="2469139"/>
            <a:ext cx="1254055" cy="930491"/>
          </a:xfrm>
        </p:spPr>
        <p:txBody>
          <a:bodyPr/>
          <a:lstStyle>
            <a:lvl1pPr marL="0" indent="0">
              <a:buNone/>
              <a:defRPr/>
            </a:lvl1pPr>
          </a:lstStyle>
          <a:p>
            <a:endParaRPr lang="en-US"/>
          </a:p>
        </p:txBody>
      </p:sp>
      <p:cxnSp>
        <p:nvCxnSpPr>
          <p:cNvPr id="14" name="Straight Connector 13">
            <a:extLst>
              <a:ext uri="{FF2B5EF4-FFF2-40B4-BE49-F238E27FC236}">
                <a16:creationId xmlns:a16="http://schemas.microsoft.com/office/drawing/2014/main" id="{44DE3AB4-3020-8D45-86B7-592F12CB716B}"/>
              </a:ext>
              <a:ext uri="{C183D7F6-B498-43B3-948B-1728B52AA6E4}">
                <adec:decorative xmlns:adec="http://schemas.microsoft.com/office/drawing/2017/decorative" val="1"/>
              </a:ext>
            </a:extLst>
          </p:cNvPr>
          <p:cNvCxnSpPr>
            <a:cxnSpLocks/>
          </p:cNvCxnSpPr>
          <p:nvPr userDrawn="1"/>
        </p:nvCxnSpPr>
        <p:spPr>
          <a:xfrm>
            <a:off x="896515" y="3573316"/>
            <a:ext cx="321250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DC4E94AD-16D9-BE4C-8C57-CFA6654E1BD9}"/>
              </a:ext>
            </a:extLst>
          </p:cNvPr>
          <p:cNvSpPr>
            <a:spLocks noGrp="1"/>
          </p:cNvSpPr>
          <p:nvPr>
            <p:ph idx="14" hasCustomPrompt="1"/>
          </p:nvPr>
        </p:nvSpPr>
        <p:spPr>
          <a:xfrm>
            <a:off x="939082" y="3789199"/>
            <a:ext cx="3169935"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9" name="Content Placeholder 2">
            <a:extLst>
              <a:ext uri="{FF2B5EF4-FFF2-40B4-BE49-F238E27FC236}">
                <a16:creationId xmlns:a16="http://schemas.microsoft.com/office/drawing/2014/main" id="{E64293C0-60B2-3341-9C38-86DF7ACA51DC}"/>
              </a:ext>
            </a:extLst>
          </p:cNvPr>
          <p:cNvSpPr>
            <a:spLocks noGrp="1"/>
          </p:cNvSpPr>
          <p:nvPr>
            <p:ph idx="21" hasCustomPrompt="1"/>
          </p:nvPr>
        </p:nvSpPr>
        <p:spPr>
          <a:xfrm>
            <a:off x="4582472" y="2849850"/>
            <a:ext cx="1742243"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cxnSp>
        <p:nvCxnSpPr>
          <p:cNvPr id="20" name="Straight Connector 19">
            <a:extLst>
              <a:ext uri="{FF2B5EF4-FFF2-40B4-BE49-F238E27FC236}">
                <a16:creationId xmlns:a16="http://schemas.microsoft.com/office/drawing/2014/main" id="{1799B91B-7CDD-284B-99CF-8408146B2C0D}"/>
              </a:ext>
              <a:ext uri="{C183D7F6-B498-43B3-948B-1728B52AA6E4}">
                <adec:decorative xmlns:adec="http://schemas.microsoft.com/office/drawing/2017/decorative" val="1"/>
              </a:ext>
            </a:extLst>
          </p:cNvPr>
          <p:cNvCxnSpPr>
            <a:cxnSpLocks/>
          </p:cNvCxnSpPr>
          <p:nvPr userDrawn="1"/>
        </p:nvCxnSpPr>
        <p:spPr>
          <a:xfrm>
            <a:off x="4539904" y="3573316"/>
            <a:ext cx="321250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8BB67D17-F456-FC43-9C41-9344D6EEB07B}"/>
              </a:ext>
            </a:extLst>
          </p:cNvPr>
          <p:cNvSpPr>
            <a:spLocks noGrp="1"/>
          </p:cNvSpPr>
          <p:nvPr>
            <p:ph idx="22" hasCustomPrompt="1"/>
          </p:nvPr>
        </p:nvSpPr>
        <p:spPr>
          <a:xfrm>
            <a:off x="4582473" y="3789199"/>
            <a:ext cx="3169935"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60F6E28A-AB38-A64F-9481-C9F0437BFEA5}"/>
              </a:ext>
            </a:extLst>
          </p:cNvPr>
          <p:cNvSpPr>
            <a:spLocks noGrp="1"/>
          </p:cNvSpPr>
          <p:nvPr>
            <p:ph idx="24" hasCustomPrompt="1"/>
          </p:nvPr>
        </p:nvSpPr>
        <p:spPr>
          <a:xfrm>
            <a:off x="8225864" y="2849850"/>
            <a:ext cx="1742243"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cxnSp>
        <p:nvCxnSpPr>
          <p:cNvPr id="27" name="Straight Connector 26">
            <a:extLst>
              <a:ext uri="{FF2B5EF4-FFF2-40B4-BE49-F238E27FC236}">
                <a16:creationId xmlns:a16="http://schemas.microsoft.com/office/drawing/2014/main" id="{F9F7D2B0-E449-FD45-9789-FC204088E97C}"/>
              </a:ext>
              <a:ext uri="{C183D7F6-B498-43B3-948B-1728B52AA6E4}">
                <adec:decorative xmlns:adec="http://schemas.microsoft.com/office/drawing/2017/decorative" val="1"/>
              </a:ext>
            </a:extLst>
          </p:cNvPr>
          <p:cNvCxnSpPr>
            <a:cxnSpLocks/>
          </p:cNvCxnSpPr>
          <p:nvPr userDrawn="1"/>
        </p:nvCxnSpPr>
        <p:spPr>
          <a:xfrm>
            <a:off x="8183296" y="3573316"/>
            <a:ext cx="321250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8" name="Content Placeholder 2">
            <a:extLst>
              <a:ext uri="{FF2B5EF4-FFF2-40B4-BE49-F238E27FC236}">
                <a16:creationId xmlns:a16="http://schemas.microsoft.com/office/drawing/2014/main" id="{86FE37F4-1DCF-2D40-845F-6C10AC016C29}"/>
              </a:ext>
            </a:extLst>
          </p:cNvPr>
          <p:cNvSpPr>
            <a:spLocks noGrp="1"/>
          </p:cNvSpPr>
          <p:nvPr>
            <p:ph idx="25" hasCustomPrompt="1"/>
          </p:nvPr>
        </p:nvSpPr>
        <p:spPr>
          <a:xfrm>
            <a:off x="8225865" y="3789199"/>
            <a:ext cx="3169935"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8" name="Rectangle 17">
            <a:extLst>
              <a:ext uri="{FF2B5EF4-FFF2-40B4-BE49-F238E27FC236}">
                <a16:creationId xmlns:a16="http://schemas.microsoft.com/office/drawing/2014/main" id="{C6F1B24E-B6B2-2D4F-8CE9-C10E33FBF4C2}"/>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0" name="Picture 29" descr="The University of Iowa">
            <a:extLst>
              <a:ext uri="{FF2B5EF4-FFF2-40B4-BE49-F238E27FC236}">
                <a16:creationId xmlns:a16="http://schemas.microsoft.com/office/drawing/2014/main" id="{B9F9D999-694A-C64C-9BA8-FF37455DDD79}"/>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31" name="Footer Placeholder 4">
            <a:extLst>
              <a:ext uri="{FF2B5EF4-FFF2-40B4-BE49-F238E27FC236}">
                <a16:creationId xmlns:a16="http://schemas.microsoft.com/office/drawing/2014/main" id="{A000685F-E841-A44D-AC9C-173BD5E3C25A}"/>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
        <p:nvSpPr>
          <p:cNvPr id="34" name="Picture Placeholder 50">
            <a:extLst>
              <a:ext uri="{FF2B5EF4-FFF2-40B4-BE49-F238E27FC236}">
                <a16:creationId xmlns:a16="http://schemas.microsoft.com/office/drawing/2014/main" id="{F52BFEB6-775B-5540-A1D7-F6E3DDCDB834}"/>
              </a:ext>
            </a:extLst>
          </p:cNvPr>
          <p:cNvSpPr>
            <a:spLocks noGrp="1"/>
          </p:cNvSpPr>
          <p:nvPr>
            <p:ph type="pic" sz="quarter" idx="28"/>
          </p:nvPr>
        </p:nvSpPr>
        <p:spPr>
          <a:xfrm>
            <a:off x="6498353" y="2484688"/>
            <a:ext cx="1254055" cy="930491"/>
          </a:xfrm>
        </p:spPr>
        <p:txBody>
          <a:bodyPr/>
          <a:lstStyle>
            <a:lvl1pPr marL="0" indent="0">
              <a:buNone/>
              <a:defRPr/>
            </a:lvl1pPr>
          </a:lstStyle>
          <a:p>
            <a:endParaRPr lang="en-US"/>
          </a:p>
        </p:txBody>
      </p:sp>
      <p:sp>
        <p:nvSpPr>
          <p:cNvPr id="35" name="Picture Placeholder 50">
            <a:extLst>
              <a:ext uri="{FF2B5EF4-FFF2-40B4-BE49-F238E27FC236}">
                <a16:creationId xmlns:a16="http://schemas.microsoft.com/office/drawing/2014/main" id="{3B2767A3-945C-8A48-8F63-467E5E2A4DDF}"/>
              </a:ext>
            </a:extLst>
          </p:cNvPr>
          <p:cNvSpPr>
            <a:spLocks noGrp="1"/>
          </p:cNvSpPr>
          <p:nvPr>
            <p:ph type="pic" sz="quarter" idx="29"/>
          </p:nvPr>
        </p:nvSpPr>
        <p:spPr>
          <a:xfrm>
            <a:off x="10141745" y="2484688"/>
            <a:ext cx="1254055" cy="930491"/>
          </a:xfrm>
        </p:spPr>
        <p:txBody>
          <a:bodyPr/>
          <a:lstStyle>
            <a:lvl1pPr marL="0" indent="0">
              <a:buNone/>
              <a:defRPr/>
            </a:lvl1pPr>
          </a:lstStyle>
          <a:p>
            <a:endParaRPr lang="en-US"/>
          </a:p>
        </p:txBody>
      </p:sp>
    </p:spTree>
    <p:extLst>
      <p:ext uri="{BB962C8B-B14F-4D97-AF65-F5344CB8AC3E}">
        <p14:creationId xmlns:p14="http://schemas.microsoft.com/office/powerpoint/2010/main" val="4067415853"/>
      </p:ext>
    </p:extLst>
  </p:cSld>
  <p:clrMapOvr>
    <a:masterClrMapping/>
  </p:clrMapOvr>
  <p:extLst>
    <p:ext uri="{DCECCB84-F9BA-43D5-87BE-67443E8EF086}">
      <p15:sldGuideLst xmlns:p15="http://schemas.microsoft.com/office/powerpoint/2012/main">
        <p15:guide id="1" orient="horz" pos="2400">
          <p15:clr>
            <a:srgbClr val="FBAE40"/>
          </p15:clr>
        </p15:guide>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E7A2738-1D29-40DE-AACF-F60CD708E892}"/>
              </a:ext>
              <a:ext uri="{C183D7F6-B498-43B3-948B-1728B52AA6E4}">
                <adec:decorative xmlns:adec="http://schemas.microsoft.com/office/drawing/2017/decorative" val="1"/>
              </a:ext>
            </a:extLst>
          </p:cNvPr>
          <p:cNvCxnSpPr/>
          <p:nvPr userDrawn="1"/>
        </p:nvCxnSpPr>
        <p:spPr>
          <a:xfrm>
            <a:off x="2535871" y="2921860"/>
            <a:ext cx="711101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D1ADFA24-184F-46B9-B1D0-3FBB044F3673}"/>
              </a:ext>
              <a:ext uri="{C183D7F6-B498-43B3-948B-1728B52AA6E4}">
                <adec:decorative xmlns:adec="http://schemas.microsoft.com/office/drawing/2017/decorative" val="1"/>
              </a:ext>
            </a:extLst>
          </p:cNvPr>
          <p:cNvSpPr/>
          <p:nvPr userDrawn="1"/>
        </p:nvSpPr>
        <p:spPr>
          <a:xfrm>
            <a:off x="1621469" y="2266313"/>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Picture Placeholder 3">
            <a:extLst>
              <a:ext uri="{FF2B5EF4-FFF2-40B4-BE49-F238E27FC236}">
                <a16:creationId xmlns:a16="http://schemas.microsoft.com/office/drawing/2014/main" id="{DC306F30-B3C1-E74C-B18C-7075DB0761DE}"/>
              </a:ext>
            </a:extLst>
          </p:cNvPr>
          <p:cNvSpPr>
            <a:spLocks noGrp="1"/>
          </p:cNvSpPr>
          <p:nvPr>
            <p:ph type="pic" sz="quarter" idx="21"/>
          </p:nvPr>
        </p:nvSpPr>
        <p:spPr>
          <a:xfrm>
            <a:off x="1963639" y="2553046"/>
            <a:ext cx="1182412" cy="878171"/>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2" y="4078664"/>
            <a:ext cx="316674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7" y="4078664"/>
            <a:ext cx="2973372"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2</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5" y="4078663"/>
            <a:ext cx="316674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8" name="Rectangle 17">
            <a:extLst>
              <a:ext uri="{FF2B5EF4-FFF2-40B4-BE49-F238E27FC236}">
                <a16:creationId xmlns:a16="http://schemas.microsoft.com/office/drawing/2014/main" id="{C6F1B24E-B6B2-2D4F-8CE9-C10E33FBF4C2}"/>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4" name="Picture 23" descr="The University of Iowa">
            <a:extLst>
              <a:ext uri="{FF2B5EF4-FFF2-40B4-BE49-F238E27FC236}">
                <a16:creationId xmlns:a16="http://schemas.microsoft.com/office/drawing/2014/main" id="{A13C9DCC-5284-6A4A-A857-E196C97A3071}"/>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28" name="Footer Placeholder 4">
            <a:extLst>
              <a:ext uri="{FF2B5EF4-FFF2-40B4-BE49-F238E27FC236}">
                <a16:creationId xmlns:a16="http://schemas.microsoft.com/office/drawing/2014/main" id="{EE85593F-9DA3-E843-83EA-BB61BA6E56AE}"/>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
        <p:nvSpPr>
          <p:cNvPr id="29" name="Oval 28">
            <a:extLst>
              <a:ext uri="{FF2B5EF4-FFF2-40B4-BE49-F238E27FC236}">
                <a16:creationId xmlns:a16="http://schemas.microsoft.com/office/drawing/2014/main" id="{DF1D17A9-33ED-0C42-9E29-A5641F8C0AFE}"/>
              </a:ext>
              <a:ext uri="{C183D7F6-B498-43B3-948B-1728B52AA6E4}">
                <adec:decorative xmlns:adec="http://schemas.microsoft.com/office/drawing/2017/decorative" val="1"/>
              </a:ext>
            </a:extLst>
          </p:cNvPr>
          <p:cNvSpPr/>
          <p:nvPr userDrawn="1"/>
        </p:nvSpPr>
        <p:spPr>
          <a:xfrm>
            <a:off x="5146565" y="2266313"/>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Picture Placeholder 3">
            <a:extLst>
              <a:ext uri="{FF2B5EF4-FFF2-40B4-BE49-F238E27FC236}">
                <a16:creationId xmlns:a16="http://schemas.microsoft.com/office/drawing/2014/main" id="{569A0A84-E625-844B-BFE2-C1C6287E290E}"/>
              </a:ext>
            </a:extLst>
          </p:cNvPr>
          <p:cNvSpPr>
            <a:spLocks noGrp="1"/>
          </p:cNvSpPr>
          <p:nvPr>
            <p:ph type="pic" sz="quarter" idx="24"/>
          </p:nvPr>
        </p:nvSpPr>
        <p:spPr>
          <a:xfrm>
            <a:off x="5471067" y="2553046"/>
            <a:ext cx="1182412" cy="878171"/>
          </a:xfrm>
        </p:spPr>
        <p:txBody>
          <a:bodyPr/>
          <a:lstStyle>
            <a:lvl1pPr>
              <a:buNone/>
              <a:defRPr/>
            </a:lvl1pPr>
          </a:lstStyle>
          <a:p>
            <a:endParaRPr lang="en-US"/>
          </a:p>
        </p:txBody>
      </p:sp>
      <p:sp>
        <p:nvSpPr>
          <p:cNvPr id="31" name="Oval 30">
            <a:extLst>
              <a:ext uri="{FF2B5EF4-FFF2-40B4-BE49-F238E27FC236}">
                <a16:creationId xmlns:a16="http://schemas.microsoft.com/office/drawing/2014/main" id="{A5736D78-B363-E54C-9445-910A8845B60F}"/>
              </a:ext>
              <a:ext uri="{C183D7F6-B498-43B3-948B-1728B52AA6E4}">
                <adec:decorative xmlns:adec="http://schemas.microsoft.com/office/drawing/2017/decorative" val="1"/>
              </a:ext>
            </a:extLst>
          </p:cNvPr>
          <p:cNvSpPr/>
          <p:nvPr userDrawn="1"/>
        </p:nvSpPr>
        <p:spPr>
          <a:xfrm>
            <a:off x="8671663" y="2265939"/>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Picture Placeholder 3">
            <a:extLst>
              <a:ext uri="{FF2B5EF4-FFF2-40B4-BE49-F238E27FC236}">
                <a16:creationId xmlns:a16="http://schemas.microsoft.com/office/drawing/2014/main" id="{AE5BD224-C6F0-A44B-8415-008E871A701D}"/>
              </a:ext>
            </a:extLst>
          </p:cNvPr>
          <p:cNvSpPr>
            <a:spLocks noGrp="1"/>
          </p:cNvSpPr>
          <p:nvPr>
            <p:ph type="pic" sz="quarter" idx="25"/>
          </p:nvPr>
        </p:nvSpPr>
        <p:spPr>
          <a:xfrm>
            <a:off x="9013834" y="2552672"/>
            <a:ext cx="1182412" cy="878171"/>
          </a:xfrm>
        </p:spPr>
        <p:txBody>
          <a:bodyPr/>
          <a:lstStyle>
            <a:lvl1pPr>
              <a:buNone/>
              <a:defRPr/>
            </a:lvl1pPr>
          </a:lstStyle>
          <a:p>
            <a:endParaRPr lang="en-US"/>
          </a:p>
        </p:txBody>
      </p:sp>
    </p:spTree>
    <p:extLst>
      <p:ext uri="{BB962C8B-B14F-4D97-AF65-F5344CB8AC3E}">
        <p14:creationId xmlns:p14="http://schemas.microsoft.com/office/powerpoint/2010/main" val="2471507159"/>
      </p:ext>
    </p:extLst>
  </p:cSld>
  <p:clrMapOvr>
    <a:masterClrMapping/>
  </p:clrMapOvr>
  <p:extLst>
    <p:ext uri="{DCECCB84-F9BA-43D5-87BE-67443E8EF086}">
      <p15:sldGuideLst xmlns:p15="http://schemas.microsoft.com/office/powerpoint/2012/main">
        <p15:guide id="1" orient="horz" pos="2400">
          <p15:clr>
            <a:srgbClr val="FBAE40"/>
          </p15:clr>
        </p15:guide>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B9DD2E6-4011-470E-85A1-9331B2E255C8}"/>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6361F7-376B-4B6B-90CB-982F8C88D3AB}"/>
              </a:ext>
              <a:ext uri="{C183D7F6-B498-43B3-948B-1728B52AA6E4}">
                <adec:decorative xmlns:adec="http://schemas.microsoft.com/office/drawing/2017/decorative" val="1"/>
              </a:ext>
            </a:extLst>
          </p:cNvPr>
          <p:cNvCxnSpPr/>
          <p:nvPr userDrawn="1"/>
        </p:nvCxnSpPr>
        <p:spPr>
          <a:xfrm>
            <a:off x="2535871" y="2921860"/>
            <a:ext cx="711101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952501" y="4078664"/>
            <a:ext cx="2358867"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8C7F2CE8-9E91-4C86-99AB-686A9C810419}"/>
              </a:ext>
            </a:extLst>
          </p:cNvPr>
          <p:cNvSpPr>
            <a:spLocks noGrp="1"/>
          </p:cNvSpPr>
          <p:nvPr>
            <p:ph idx="18" hasCustomPrompt="1"/>
          </p:nvPr>
        </p:nvSpPr>
        <p:spPr>
          <a:xfrm>
            <a:off x="3627517" y="4078664"/>
            <a:ext cx="2358867"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8" name="Content Placeholder 2">
            <a:extLst>
              <a:ext uri="{FF2B5EF4-FFF2-40B4-BE49-F238E27FC236}">
                <a16:creationId xmlns:a16="http://schemas.microsoft.com/office/drawing/2014/main" id="{BC06D7C8-7D2D-4A80-B5B8-174F5056AA0B}"/>
              </a:ext>
            </a:extLst>
          </p:cNvPr>
          <p:cNvSpPr>
            <a:spLocks noGrp="1"/>
          </p:cNvSpPr>
          <p:nvPr>
            <p:ph idx="19" hasCustomPrompt="1"/>
          </p:nvPr>
        </p:nvSpPr>
        <p:spPr>
          <a:xfrm>
            <a:off x="6205617" y="4078664"/>
            <a:ext cx="2358867"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30" name="Content Placeholder 2">
            <a:extLst>
              <a:ext uri="{FF2B5EF4-FFF2-40B4-BE49-F238E27FC236}">
                <a16:creationId xmlns:a16="http://schemas.microsoft.com/office/drawing/2014/main" id="{8FC2F9F8-450A-4433-BAFC-DCD0001FAF1D}"/>
              </a:ext>
            </a:extLst>
          </p:cNvPr>
          <p:cNvSpPr>
            <a:spLocks noGrp="1"/>
          </p:cNvSpPr>
          <p:nvPr>
            <p:ph idx="20" hasCustomPrompt="1"/>
          </p:nvPr>
        </p:nvSpPr>
        <p:spPr>
          <a:xfrm>
            <a:off x="8880633" y="4073057"/>
            <a:ext cx="2358867"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6" name="Rectangle 15">
            <a:extLst>
              <a:ext uri="{FF2B5EF4-FFF2-40B4-BE49-F238E27FC236}">
                <a16:creationId xmlns:a16="http://schemas.microsoft.com/office/drawing/2014/main" id="{D4578BB7-B3A6-0D4A-A743-C8950F9817AE}"/>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4" name="Picture 33" descr="The University of Iowa">
            <a:extLst>
              <a:ext uri="{FF2B5EF4-FFF2-40B4-BE49-F238E27FC236}">
                <a16:creationId xmlns:a16="http://schemas.microsoft.com/office/drawing/2014/main" id="{E6A101F6-A986-EA4C-85FF-846F802DF0A9}"/>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35" name="Footer Placeholder 4">
            <a:extLst>
              <a:ext uri="{FF2B5EF4-FFF2-40B4-BE49-F238E27FC236}">
                <a16:creationId xmlns:a16="http://schemas.microsoft.com/office/drawing/2014/main" id="{DBA4A05F-7745-F24C-BB9F-0EF0456B4EAA}"/>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
        <p:nvSpPr>
          <p:cNvPr id="36" name="Oval 35">
            <a:extLst>
              <a:ext uri="{FF2B5EF4-FFF2-40B4-BE49-F238E27FC236}">
                <a16:creationId xmlns:a16="http://schemas.microsoft.com/office/drawing/2014/main" id="{F794BC38-28A2-BC4E-9A38-652E9790E452}"/>
              </a:ext>
              <a:ext uri="{C183D7F6-B498-43B3-948B-1728B52AA6E4}">
                <adec:decorative xmlns:adec="http://schemas.microsoft.com/office/drawing/2017/decorative" val="1"/>
              </a:ext>
            </a:extLst>
          </p:cNvPr>
          <p:cNvSpPr/>
          <p:nvPr userDrawn="1"/>
        </p:nvSpPr>
        <p:spPr>
          <a:xfrm>
            <a:off x="1270380" y="2244527"/>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Picture Placeholder 3">
            <a:extLst>
              <a:ext uri="{FF2B5EF4-FFF2-40B4-BE49-F238E27FC236}">
                <a16:creationId xmlns:a16="http://schemas.microsoft.com/office/drawing/2014/main" id="{BEB5B93C-855D-1841-B46E-5C7DC4474C9D}"/>
              </a:ext>
            </a:extLst>
          </p:cNvPr>
          <p:cNvSpPr>
            <a:spLocks noGrp="1"/>
          </p:cNvSpPr>
          <p:nvPr>
            <p:ph type="pic" sz="quarter" idx="25"/>
          </p:nvPr>
        </p:nvSpPr>
        <p:spPr>
          <a:xfrm>
            <a:off x="1559543" y="2531260"/>
            <a:ext cx="1182412" cy="878171"/>
          </a:xfrm>
        </p:spPr>
        <p:txBody>
          <a:bodyPr/>
          <a:lstStyle>
            <a:lvl1pPr>
              <a:buNone/>
              <a:defRPr/>
            </a:lvl1pPr>
          </a:lstStyle>
          <a:p>
            <a:endParaRPr lang="en-US"/>
          </a:p>
        </p:txBody>
      </p:sp>
      <p:sp>
        <p:nvSpPr>
          <p:cNvPr id="38" name="Oval 37">
            <a:extLst>
              <a:ext uri="{FF2B5EF4-FFF2-40B4-BE49-F238E27FC236}">
                <a16:creationId xmlns:a16="http://schemas.microsoft.com/office/drawing/2014/main" id="{B88EAE07-826D-E648-AD1B-C375586FE0F9}"/>
              </a:ext>
              <a:ext uri="{C183D7F6-B498-43B3-948B-1728B52AA6E4}">
                <adec:decorative xmlns:adec="http://schemas.microsoft.com/office/drawing/2017/decorative" val="1"/>
              </a:ext>
            </a:extLst>
          </p:cNvPr>
          <p:cNvSpPr/>
          <p:nvPr userDrawn="1"/>
        </p:nvSpPr>
        <p:spPr>
          <a:xfrm>
            <a:off x="3874417" y="2266313"/>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Picture Placeholder 3">
            <a:extLst>
              <a:ext uri="{FF2B5EF4-FFF2-40B4-BE49-F238E27FC236}">
                <a16:creationId xmlns:a16="http://schemas.microsoft.com/office/drawing/2014/main" id="{6B4B3321-3FE0-F24B-B46D-CBEB820F0DB5}"/>
              </a:ext>
            </a:extLst>
          </p:cNvPr>
          <p:cNvSpPr>
            <a:spLocks noGrp="1"/>
          </p:cNvSpPr>
          <p:nvPr>
            <p:ph type="pic" sz="quarter" idx="21"/>
          </p:nvPr>
        </p:nvSpPr>
        <p:spPr>
          <a:xfrm>
            <a:off x="4274631" y="2546988"/>
            <a:ext cx="1075060" cy="798442"/>
          </a:xfrm>
        </p:spPr>
        <p:txBody>
          <a:bodyPr/>
          <a:lstStyle>
            <a:lvl1pPr>
              <a:buNone/>
              <a:defRPr/>
            </a:lvl1pPr>
          </a:lstStyle>
          <a:p>
            <a:endParaRPr lang="en-US"/>
          </a:p>
        </p:txBody>
      </p:sp>
      <p:sp>
        <p:nvSpPr>
          <p:cNvPr id="40" name="Oval 39">
            <a:extLst>
              <a:ext uri="{FF2B5EF4-FFF2-40B4-BE49-F238E27FC236}">
                <a16:creationId xmlns:a16="http://schemas.microsoft.com/office/drawing/2014/main" id="{6B3422DB-51E9-564F-9FE0-BE73E0376126}"/>
              </a:ext>
              <a:ext uri="{C183D7F6-B498-43B3-948B-1728B52AA6E4}">
                <adec:decorative xmlns:adec="http://schemas.microsoft.com/office/drawing/2017/decorative" val="1"/>
              </a:ext>
            </a:extLst>
          </p:cNvPr>
          <p:cNvSpPr/>
          <p:nvPr userDrawn="1"/>
        </p:nvSpPr>
        <p:spPr>
          <a:xfrm>
            <a:off x="6516875" y="2266313"/>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Picture Placeholder 3">
            <a:extLst>
              <a:ext uri="{FF2B5EF4-FFF2-40B4-BE49-F238E27FC236}">
                <a16:creationId xmlns:a16="http://schemas.microsoft.com/office/drawing/2014/main" id="{2E216002-26D5-D44D-B1E3-F7FFA5933B39}"/>
              </a:ext>
            </a:extLst>
          </p:cNvPr>
          <p:cNvSpPr>
            <a:spLocks noGrp="1"/>
          </p:cNvSpPr>
          <p:nvPr>
            <p:ph type="pic" sz="quarter" idx="26"/>
          </p:nvPr>
        </p:nvSpPr>
        <p:spPr>
          <a:xfrm>
            <a:off x="6889824" y="2546990"/>
            <a:ext cx="1100728" cy="817505"/>
          </a:xfrm>
        </p:spPr>
        <p:txBody>
          <a:bodyPr/>
          <a:lstStyle>
            <a:lvl1pPr>
              <a:buNone/>
              <a:defRPr/>
            </a:lvl1pPr>
          </a:lstStyle>
          <a:p>
            <a:endParaRPr lang="en-US"/>
          </a:p>
        </p:txBody>
      </p:sp>
      <p:sp>
        <p:nvSpPr>
          <p:cNvPr id="42" name="Oval 41">
            <a:extLst>
              <a:ext uri="{FF2B5EF4-FFF2-40B4-BE49-F238E27FC236}">
                <a16:creationId xmlns:a16="http://schemas.microsoft.com/office/drawing/2014/main" id="{96648D4D-6BD9-F24C-955D-9701360F7A42}"/>
              </a:ext>
              <a:ext uri="{C183D7F6-B498-43B3-948B-1728B52AA6E4}">
                <adec:decorative xmlns:adec="http://schemas.microsoft.com/office/drawing/2017/decorative" val="1"/>
              </a:ext>
            </a:extLst>
          </p:cNvPr>
          <p:cNvSpPr/>
          <p:nvPr userDrawn="1"/>
        </p:nvSpPr>
        <p:spPr>
          <a:xfrm>
            <a:off x="9092820" y="2244527"/>
            <a:ext cx="18288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Picture Placeholder 3">
            <a:extLst>
              <a:ext uri="{FF2B5EF4-FFF2-40B4-BE49-F238E27FC236}">
                <a16:creationId xmlns:a16="http://schemas.microsoft.com/office/drawing/2014/main" id="{E602C083-BC5F-514B-8FA9-A814C3E27430}"/>
              </a:ext>
            </a:extLst>
          </p:cNvPr>
          <p:cNvSpPr>
            <a:spLocks noGrp="1"/>
          </p:cNvSpPr>
          <p:nvPr>
            <p:ph type="pic" sz="quarter" idx="27"/>
          </p:nvPr>
        </p:nvSpPr>
        <p:spPr>
          <a:xfrm>
            <a:off x="9449033" y="2525203"/>
            <a:ext cx="1100731" cy="817506"/>
          </a:xfrm>
        </p:spPr>
        <p:txBody>
          <a:bodyPr/>
          <a:lstStyle>
            <a:lvl1pPr>
              <a:buNone/>
              <a:defRPr/>
            </a:lvl1pPr>
          </a:lstStyle>
          <a:p>
            <a:endParaRPr lang="en-US"/>
          </a:p>
        </p:txBody>
      </p:sp>
    </p:spTree>
    <p:extLst>
      <p:ext uri="{BB962C8B-B14F-4D97-AF65-F5344CB8AC3E}">
        <p14:creationId xmlns:p14="http://schemas.microsoft.com/office/powerpoint/2010/main" val="2174505780"/>
      </p:ext>
    </p:extLst>
  </p:cSld>
  <p:clrMapOvr>
    <a:masterClrMapping/>
  </p:clrMapOvr>
  <p:extLst>
    <p:ext uri="{DCECCB84-F9BA-43D5-87BE-67443E8EF086}">
      <p15:sldGuideLst xmlns:p15="http://schemas.microsoft.com/office/powerpoint/2012/main">
        <p15:guide id="1" orient="horz" pos="2400">
          <p15:clr>
            <a:srgbClr val="FBAE40"/>
          </p15:clr>
        </p15:guide>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olumn Photo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4C29AABA-668F-408C-81ED-9A30ED0A4BE9}"/>
              </a:ext>
            </a:extLst>
          </p:cNvPr>
          <p:cNvSpPr>
            <a:spLocks noGrp="1"/>
          </p:cNvSpPr>
          <p:nvPr>
            <p:ph type="pic" sz="quarter" idx="15"/>
          </p:nvPr>
        </p:nvSpPr>
        <p:spPr>
          <a:xfrm>
            <a:off x="949327" y="1684461"/>
            <a:ext cx="3170239" cy="1621608"/>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2" y="3548916"/>
            <a:ext cx="316674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952503" y="4264541"/>
            <a:ext cx="3166740"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437669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3C3EF38F-8A6A-4B49-A1A2-467E7797A518}"/>
              </a:ext>
            </a:extLst>
          </p:cNvPr>
          <p:cNvSpPr>
            <a:spLocks noGrp="1"/>
          </p:cNvSpPr>
          <p:nvPr>
            <p:ph type="pic" sz="quarter" idx="16"/>
          </p:nvPr>
        </p:nvSpPr>
        <p:spPr>
          <a:xfrm>
            <a:off x="4602450" y="1677611"/>
            <a:ext cx="2987311" cy="1621608"/>
          </a:xfrm>
        </p:spPr>
        <p:txBody>
          <a:bodyPr/>
          <a:lstStyle>
            <a:lvl1pPr>
              <a:buNone/>
              <a:defRPr/>
            </a:lvl1pPr>
          </a:lstStyle>
          <a:p>
            <a:endParaRPr lang="en-US"/>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4616387" y="3537679"/>
            <a:ext cx="2973372"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4616387" y="4253304"/>
            <a:ext cx="2973372"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7806431"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DDD8951C-5A36-4D07-AB7C-0F597B3D797D}"/>
              </a:ext>
            </a:extLst>
          </p:cNvPr>
          <p:cNvSpPr>
            <a:spLocks noGrp="1"/>
          </p:cNvSpPr>
          <p:nvPr>
            <p:ph type="pic" sz="quarter" idx="17"/>
          </p:nvPr>
        </p:nvSpPr>
        <p:spPr>
          <a:xfrm>
            <a:off x="8072641" y="1684461"/>
            <a:ext cx="3166859" cy="1621608"/>
          </a:xfrm>
        </p:spPr>
        <p:txBody>
          <a:bodyPr/>
          <a:lstStyle>
            <a:lvl1pPr>
              <a:buNone/>
              <a:defRPr/>
            </a:lvl1pPr>
          </a:lstStyle>
          <a:p>
            <a:endParaRPr lang="en-US"/>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8063515" y="3537679"/>
            <a:ext cx="316674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8063515" y="4253304"/>
            <a:ext cx="3166740"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3" name="Rectangle 22">
            <a:extLst>
              <a:ext uri="{FF2B5EF4-FFF2-40B4-BE49-F238E27FC236}">
                <a16:creationId xmlns:a16="http://schemas.microsoft.com/office/drawing/2014/main" id="{02DAB539-1500-4641-B587-77CADD883496}"/>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0" name="Picture 19" descr="The University of Iowa">
            <a:extLst>
              <a:ext uri="{FF2B5EF4-FFF2-40B4-BE49-F238E27FC236}">
                <a16:creationId xmlns:a16="http://schemas.microsoft.com/office/drawing/2014/main" id="{366D8D2D-32DD-794A-9976-853EF650004D}"/>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22" name="Footer Placeholder 4">
            <a:extLst>
              <a:ext uri="{FF2B5EF4-FFF2-40B4-BE49-F238E27FC236}">
                <a16:creationId xmlns:a16="http://schemas.microsoft.com/office/drawing/2014/main" id="{46934CAC-A1D4-6545-B8FE-B5DAC1E7D2F0}"/>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265331810"/>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guide id="4" pos="2880">
          <p15:clr>
            <a:srgbClr val="FBAE40"/>
          </p15:clr>
        </p15:guide>
        <p15:guide id="5" orient="horz" pos="1054">
          <p15:clr>
            <a:srgbClr val="FBAE40"/>
          </p15:clr>
        </p15:guide>
        <p15:guide id="7" orient="horz" pos="3744">
          <p15:clr>
            <a:srgbClr val="FBAE40"/>
          </p15:clr>
        </p15:guide>
        <p15:guide id="8" orient="horz" pos="697">
          <p15:clr>
            <a:srgbClr val="FBAE40"/>
          </p15:clr>
        </p15:guide>
        <p15:guide id="9" orient="horz" pos="240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lumn Photo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userDrawn="1">
            <p:ph type="title"/>
          </p:nvPr>
        </p:nvSpPr>
        <p:spPr>
          <a:xfrm>
            <a:off x="952502" y="526780"/>
            <a:ext cx="1028700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6" name="Picture Placeholder 3">
            <a:extLst>
              <a:ext uri="{FF2B5EF4-FFF2-40B4-BE49-F238E27FC236}">
                <a16:creationId xmlns:a16="http://schemas.microsoft.com/office/drawing/2014/main" id="{E21D4365-BAA8-4F76-87AD-1A328301E298}"/>
              </a:ext>
            </a:extLst>
          </p:cNvPr>
          <p:cNvSpPr>
            <a:spLocks noGrp="1"/>
          </p:cNvSpPr>
          <p:nvPr>
            <p:ph type="pic" sz="quarter" idx="19"/>
          </p:nvPr>
        </p:nvSpPr>
        <p:spPr>
          <a:xfrm>
            <a:off x="949325" y="1684461"/>
            <a:ext cx="2373939" cy="1621608"/>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952501" y="3545060"/>
            <a:ext cx="2358867"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952501" y="4240050"/>
            <a:ext cx="2358867"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44118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EB10E167-B94B-AD40-958C-D9E0F8F9DF4A}"/>
              </a:ext>
            </a:extLst>
          </p:cNvPr>
          <p:cNvSpPr>
            <a:spLocks noGrp="1"/>
          </p:cNvSpPr>
          <p:nvPr userDrawn="1">
            <p:ph type="pic" sz="quarter" idx="23"/>
          </p:nvPr>
        </p:nvSpPr>
        <p:spPr>
          <a:xfrm>
            <a:off x="3593364" y="1684461"/>
            <a:ext cx="2373939" cy="1621608"/>
          </a:xfrm>
        </p:spPr>
        <p:txBody>
          <a:bodyPr/>
          <a:lstStyle>
            <a:lvl1pPr>
              <a:buNone/>
              <a:defRPr/>
            </a:lvl1pPr>
          </a:lstStyle>
          <a:p>
            <a:endParaRPr lang="en-US"/>
          </a:p>
        </p:txBody>
      </p:sp>
      <p:sp>
        <p:nvSpPr>
          <p:cNvPr id="25" name="Content Placeholder 2">
            <a:extLst>
              <a:ext uri="{FF2B5EF4-FFF2-40B4-BE49-F238E27FC236}">
                <a16:creationId xmlns:a16="http://schemas.microsoft.com/office/drawing/2014/main" id="{C03DF098-BB37-5848-9388-750D29EFC657}"/>
              </a:ext>
            </a:extLst>
          </p:cNvPr>
          <p:cNvSpPr>
            <a:spLocks noGrp="1"/>
          </p:cNvSpPr>
          <p:nvPr userDrawn="1">
            <p:ph idx="24" hasCustomPrompt="1"/>
          </p:nvPr>
        </p:nvSpPr>
        <p:spPr>
          <a:xfrm>
            <a:off x="3630388" y="3545060"/>
            <a:ext cx="2358867"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33" name="Content Placeholder 2">
            <a:extLst>
              <a:ext uri="{FF2B5EF4-FFF2-40B4-BE49-F238E27FC236}">
                <a16:creationId xmlns:a16="http://schemas.microsoft.com/office/drawing/2014/main" id="{6FE4DEF0-41BC-4548-B7BA-1E5B0231AFFD}"/>
              </a:ext>
            </a:extLst>
          </p:cNvPr>
          <p:cNvSpPr>
            <a:spLocks noGrp="1"/>
          </p:cNvSpPr>
          <p:nvPr userDrawn="1">
            <p:ph idx="25" hasCustomPrompt="1"/>
          </p:nvPr>
        </p:nvSpPr>
        <p:spPr>
          <a:xfrm>
            <a:off x="3630389" y="4240050"/>
            <a:ext cx="2358867"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6095740" y="1686762"/>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Picture Placeholder 3">
            <a:extLst>
              <a:ext uri="{FF2B5EF4-FFF2-40B4-BE49-F238E27FC236}">
                <a16:creationId xmlns:a16="http://schemas.microsoft.com/office/drawing/2014/main" id="{864CDDAA-23B4-C842-845C-7640D95F2B65}"/>
              </a:ext>
            </a:extLst>
          </p:cNvPr>
          <p:cNvSpPr>
            <a:spLocks noGrp="1"/>
          </p:cNvSpPr>
          <p:nvPr userDrawn="1">
            <p:ph type="pic" sz="quarter" idx="26"/>
          </p:nvPr>
        </p:nvSpPr>
        <p:spPr>
          <a:xfrm>
            <a:off x="6237401" y="1684461"/>
            <a:ext cx="2373939" cy="1621608"/>
          </a:xfrm>
        </p:spPr>
        <p:txBody>
          <a:bodyPr/>
          <a:lstStyle>
            <a:lvl1pPr>
              <a:buNone/>
              <a:defRPr/>
            </a:lvl1pPr>
          </a:lstStyle>
          <a:p>
            <a:endParaRPr lang="en-US"/>
          </a:p>
        </p:txBody>
      </p:sp>
      <p:sp>
        <p:nvSpPr>
          <p:cNvPr id="35" name="Content Placeholder 2">
            <a:extLst>
              <a:ext uri="{FF2B5EF4-FFF2-40B4-BE49-F238E27FC236}">
                <a16:creationId xmlns:a16="http://schemas.microsoft.com/office/drawing/2014/main" id="{DEB8CCE3-3756-5947-84B2-DFCA00A013F6}"/>
              </a:ext>
            </a:extLst>
          </p:cNvPr>
          <p:cNvSpPr>
            <a:spLocks noGrp="1"/>
          </p:cNvSpPr>
          <p:nvPr userDrawn="1">
            <p:ph idx="27" hasCustomPrompt="1"/>
          </p:nvPr>
        </p:nvSpPr>
        <p:spPr>
          <a:xfrm>
            <a:off x="6242957" y="3545060"/>
            <a:ext cx="2358867"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36" name="Content Placeholder 2">
            <a:extLst>
              <a:ext uri="{FF2B5EF4-FFF2-40B4-BE49-F238E27FC236}">
                <a16:creationId xmlns:a16="http://schemas.microsoft.com/office/drawing/2014/main" id="{09C56F7D-4836-1E4F-BD4C-CB150E12E098}"/>
              </a:ext>
            </a:extLst>
          </p:cNvPr>
          <p:cNvSpPr>
            <a:spLocks noGrp="1"/>
          </p:cNvSpPr>
          <p:nvPr userDrawn="1">
            <p:ph idx="28" hasCustomPrompt="1"/>
          </p:nvPr>
        </p:nvSpPr>
        <p:spPr>
          <a:xfrm>
            <a:off x="6242960" y="4240050"/>
            <a:ext cx="2358867"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8750300"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3">
            <a:extLst>
              <a:ext uri="{FF2B5EF4-FFF2-40B4-BE49-F238E27FC236}">
                <a16:creationId xmlns:a16="http://schemas.microsoft.com/office/drawing/2014/main" id="{06A5C640-1D0E-4428-AC28-148AE98A7B34}"/>
              </a:ext>
            </a:extLst>
          </p:cNvPr>
          <p:cNvSpPr>
            <a:spLocks noGrp="1"/>
          </p:cNvSpPr>
          <p:nvPr userDrawn="1">
            <p:ph type="pic" sz="quarter" idx="22"/>
          </p:nvPr>
        </p:nvSpPr>
        <p:spPr>
          <a:xfrm>
            <a:off x="8881436" y="1680693"/>
            <a:ext cx="2349365" cy="1621608"/>
          </a:xfrm>
        </p:spPr>
        <p:txBody>
          <a:bodyPr/>
          <a:lstStyle>
            <a:lvl1pPr>
              <a:buNone/>
              <a:defRPr/>
            </a:lvl1pPr>
          </a:lstStyle>
          <a:p>
            <a:endParaRPr lang="en-US"/>
          </a:p>
        </p:txBody>
      </p:sp>
      <p:sp>
        <p:nvSpPr>
          <p:cNvPr id="19" name="Content Placeholder 2">
            <a:extLst>
              <a:ext uri="{FF2B5EF4-FFF2-40B4-BE49-F238E27FC236}">
                <a16:creationId xmlns:a16="http://schemas.microsoft.com/office/drawing/2014/main" id="{A07502CC-5B90-4BCF-B63B-36D026C9AE96}"/>
              </a:ext>
            </a:extLst>
          </p:cNvPr>
          <p:cNvSpPr>
            <a:spLocks noGrp="1"/>
          </p:cNvSpPr>
          <p:nvPr userDrawn="1">
            <p:ph idx="15" hasCustomPrompt="1"/>
          </p:nvPr>
        </p:nvSpPr>
        <p:spPr>
          <a:xfrm>
            <a:off x="8875081" y="3548916"/>
            <a:ext cx="2358867"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userDrawn="1">
            <p:ph idx="16" hasCustomPrompt="1"/>
          </p:nvPr>
        </p:nvSpPr>
        <p:spPr>
          <a:xfrm>
            <a:off x="8875081" y="4230000"/>
            <a:ext cx="2358867"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3" name="Rectangle 22">
            <a:extLst>
              <a:ext uri="{FF2B5EF4-FFF2-40B4-BE49-F238E27FC236}">
                <a16:creationId xmlns:a16="http://schemas.microsoft.com/office/drawing/2014/main" id="{CA720753-9BFD-2840-9C93-FF72942ED6E3}"/>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8" name="Picture 27" descr="The University of Iowa">
            <a:extLst>
              <a:ext uri="{FF2B5EF4-FFF2-40B4-BE49-F238E27FC236}">
                <a16:creationId xmlns:a16="http://schemas.microsoft.com/office/drawing/2014/main" id="{5841833A-DC48-1341-8CED-2C33FF13E5FB}"/>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29" name="Footer Placeholder 4">
            <a:extLst>
              <a:ext uri="{FF2B5EF4-FFF2-40B4-BE49-F238E27FC236}">
                <a16:creationId xmlns:a16="http://schemas.microsoft.com/office/drawing/2014/main" id="{99532311-74A6-524D-8B7C-520D61A0A09E}"/>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551202646"/>
      </p:ext>
    </p:extLst>
  </p:cSld>
  <p:clrMapOvr>
    <a:masterClrMapping/>
  </p:clrMapOvr>
  <p:extLst>
    <p:ext uri="{DCECCB84-F9BA-43D5-87BE-67443E8EF086}">
      <p15:sldGuideLst xmlns:p15="http://schemas.microsoft.com/office/powerpoint/2012/main">
        <p15:guide id="1" orient="horz" pos="2400">
          <p15:clr>
            <a:srgbClr val="FBAE40"/>
          </p15:clr>
        </p15:guide>
        <p15:guide id="2" pos="449">
          <p15:clr>
            <a:srgbClr val="FBAE40"/>
          </p15:clr>
        </p15:guide>
        <p15:guide id="3" pos="5310">
          <p15:clr>
            <a:srgbClr val="FBAE40"/>
          </p15:clr>
        </p15:guide>
        <p15:guide id="4" pos="288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ullet Slide - Photo">
    <p:spTree>
      <p:nvGrpSpPr>
        <p:cNvPr id="1" name=""/>
        <p:cNvGrpSpPr/>
        <p:nvPr/>
      </p:nvGrpSpPr>
      <p:grpSpPr>
        <a:xfrm>
          <a:off x="0" y="0"/>
          <a:ext cx="0" cy="0"/>
          <a:chOff x="0" y="0"/>
          <a:chExt cx="0" cy="0"/>
        </a:xfrm>
      </p:grpSpPr>
      <p:sp>
        <p:nvSpPr>
          <p:cNvPr id="17" name="Title 20">
            <a:extLst>
              <a:ext uri="{FF2B5EF4-FFF2-40B4-BE49-F238E27FC236}">
                <a16:creationId xmlns:a16="http://schemas.microsoft.com/office/drawing/2014/main" id="{2BA8F287-92C7-4FFD-A7E9-45864F8E91A4}"/>
              </a:ext>
            </a:extLst>
          </p:cNvPr>
          <p:cNvSpPr>
            <a:spLocks noGrp="1"/>
          </p:cNvSpPr>
          <p:nvPr>
            <p:ph type="title" hasCustomPrompt="1"/>
          </p:nvPr>
        </p:nvSpPr>
        <p:spPr>
          <a:xfrm>
            <a:off x="949327" y="498296"/>
            <a:ext cx="5260975" cy="896116"/>
          </a:xfrm>
        </p:spPr>
        <p:txBody>
          <a:bodyPr>
            <a:normAutofit/>
          </a:bodyPr>
          <a:lstStyle>
            <a:lvl1pPr>
              <a:defRPr sz="3300"/>
            </a:lvl1pPr>
          </a:lstStyle>
          <a:p>
            <a:r>
              <a:rPr lang="en-US"/>
              <a:t>Click to edit Title</a:t>
            </a:r>
          </a:p>
        </p:txBody>
      </p:sp>
      <p:cxnSp>
        <p:nvCxnSpPr>
          <p:cNvPr id="16" name="Straight Connector 15">
            <a:extLst>
              <a:ext uri="{FF2B5EF4-FFF2-40B4-BE49-F238E27FC236}">
                <a16:creationId xmlns:a16="http://schemas.microsoft.com/office/drawing/2014/main" id="{0F31F03A-71CF-475D-8A3C-99FC106D73E8}"/>
              </a:ext>
              <a:ext uri="{C183D7F6-B498-43B3-948B-1728B52AA6E4}">
                <adec:decorative xmlns:adec="http://schemas.microsoft.com/office/drawing/2017/decorative" val="1"/>
              </a:ext>
            </a:extLst>
          </p:cNvPr>
          <p:cNvCxnSpPr>
            <a:cxnSpLocks/>
          </p:cNvCxnSpPr>
          <p:nvPr userDrawn="1"/>
        </p:nvCxnSpPr>
        <p:spPr>
          <a:xfrm>
            <a:off x="952500" y="131764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47404DB8-B6AC-4389-8E6E-A115840D1D74}"/>
              </a:ext>
            </a:extLst>
          </p:cNvPr>
          <p:cNvSpPr>
            <a:spLocks noGrp="1"/>
          </p:cNvSpPr>
          <p:nvPr>
            <p:ph idx="1"/>
          </p:nvPr>
        </p:nvSpPr>
        <p:spPr>
          <a:xfrm>
            <a:off x="952502" y="1686759"/>
            <a:ext cx="5257801" cy="4256843"/>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Arial" panose="020B0604020202020204" pitchFamily="34"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E42EEDE3-0B18-E049-BE23-974E50C72979}"/>
              </a:ext>
            </a:extLst>
          </p:cNvPr>
          <p:cNvSpPr>
            <a:spLocks noGrp="1"/>
          </p:cNvSpPr>
          <p:nvPr>
            <p:ph type="pic" sz="quarter" idx="11"/>
          </p:nvPr>
        </p:nvSpPr>
        <p:spPr>
          <a:xfrm>
            <a:off x="7171535" y="4"/>
            <a:ext cx="5029200" cy="6389511"/>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
        <p:nvSpPr>
          <p:cNvPr id="9" name="Rectangle 8">
            <a:extLst>
              <a:ext uri="{FF2B5EF4-FFF2-40B4-BE49-F238E27FC236}">
                <a16:creationId xmlns:a16="http://schemas.microsoft.com/office/drawing/2014/main" id="{7420F7CB-393D-BF45-B52D-542FDDEFCAFF}"/>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0" name="Picture 9" descr="The University of Iowa">
            <a:extLst>
              <a:ext uri="{FF2B5EF4-FFF2-40B4-BE49-F238E27FC236}">
                <a16:creationId xmlns:a16="http://schemas.microsoft.com/office/drawing/2014/main" id="{AEE57422-8581-D940-B95A-28BB5FA8EBEA}"/>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3" name="Footer Placeholder 4">
            <a:extLst>
              <a:ext uri="{FF2B5EF4-FFF2-40B4-BE49-F238E27FC236}">
                <a16:creationId xmlns:a16="http://schemas.microsoft.com/office/drawing/2014/main" id="{F4890DD7-288C-3F48-AC5A-4CC0C37D9FAB}"/>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450153348"/>
      </p:ext>
    </p:extLst>
  </p:cSld>
  <p:clrMapOvr>
    <a:masterClrMapping/>
  </p:clrMapOvr>
  <p:extLst>
    <p:ext uri="{DCECCB84-F9BA-43D5-87BE-67443E8EF086}">
      <p15:sldGuideLst xmlns:p15="http://schemas.microsoft.com/office/powerpoint/2012/main">
        <p15:guide id="1" orient="horz" pos="3744">
          <p15:clr>
            <a:srgbClr val="FBAE40"/>
          </p15:clr>
        </p15:guide>
        <p15:guide id="2" pos="2934">
          <p15:clr>
            <a:srgbClr val="FBAE40"/>
          </p15:clr>
        </p15:guide>
        <p15:guide id="3" pos="450">
          <p15:clr>
            <a:srgbClr val="FBAE40"/>
          </p15:clr>
        </p15:guide>
        <p15:guide id="4" orient="horz" pos="1056">
          <p15:clr>
            <a:srgbClr val="FBAE40"/>
          </p15:clr>
        </p15:guide>
        <p15:guide id="6" orient="horz" pos="697">
          <p15:clr>
            <a:srgbClr val="FBAE40"/>
          </p15:clr>
        </p15:guide>
        <p15:guide id="7" orient="horz" pos="240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ullet Slide - Photo Collag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524483D-CFE3-E34D-BB74-CEDD541765E2}"/>
              </a:ext>
            </a:extLst>
          </p:cNvPr>
          <p:cNvSpPr>
            <a:spLocks noGrp="1"/>
          </p:cNvSpPr>
          <p:nvPr>
            <p:ph type="title"/>
          </p:nvPr>
        </p:nvSpPr>
        <p:spPr>
          <a:xfrm>
            <a:off x="952502" y="365129"/>
            <a:ext cx="5254505" cy="1331865"/>
          </a:xfrm>
        </p:spPr>
        <p:txBody>
          <a:bodyPr>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17" name="Straight Connector 16">
            <a:extLst>
              <a:ext uri="{FF2B5EF4-FFF2-40B4-BE49-F238E27FC236}">
                <a16:creationId xmlns:a16="http://schemas.microsoft.com/office/drawing/2014/main" id="{EB28F420-DDD1-5E4A-9513-EAE252D759FE}"/>
              </a:ext>
              <a:ext uri="{C183D7F6-B498-43B3-948B-1728B52AA6E4}">
                <adec:decorative xmlns:adec="http://schemas.microsoft.com/office/drawing/2017/decorative" val="1"/>
              </a:ext>
            </a:extLst>
          </p:cNvPr>
          <p:cNvCxnSpPr>
            <a:cxnSpLocks/>
          </p:cNvCxnSpPr>
          <p:nvPr userDrawn="1"/>
        </p:nvCxnSpPr>
        <p:spPr>
          <a:xfrm>
            <a:off x="952501" y="164262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65D1D7B4-E242-C142-8F5F-F3301CC02498}"/>
              </a:ext>
            </a:extLst>
          </p:cNvPr>
          <p:cNvSpPr>
            <a:spLocks noGrp="1"/>
          </p:cNvSpPr>
          <p:nvPr>
            <p:ph idx="1"/>
          </p:nvPr>
        </p:nvSpPr>
        <p:spPr>
          <a:xfrm>
            <a:off x="952500" y="1962386"/>
            <a:ext cx="5266451" cy="3981214"/>
          </a:xfrm>
        </p:spPr>
        <p:txBody>
          <a:bodyPr/>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Font typeface="Roboto" panose="02000000000000000000" pitchFamily="2" charset="0"/>
              <a:buChar char="–"/>
              <a:defRPr sz="2000">
                <a:latin typeface="Roboto" panose="02000000000000000000" pitchFamily="2" charset="0"/>
                <a:ea typeface="Roboto" panose="02000000000000000000" pitchFamily="2" charset="0"/>
              </a:defRPr>
            </a:lvl2pPr>
            <a:lvl3pPr>
              <a:buClr>
                <a:schemeClr val="tx2"/>
              </a:buClr>
              <a:defRPr>
                <a:latin typeface="Roboto" panose="02000000000000000000" pitchFamily="2" charset="0"/>
                <a:ea typeface="Roboto" panose="02000000000000000000" pitchFamily="2" charset="0"/>
              </a:defRPr>
            </a:lvl3pPr>
            <a:lvl4pPr marL="1200150" indent="-171450">
              <a:buClr>
                <a:schemeClr val="tx2"/>
              </a:buClr>
              <a:buFont typeface="Arial" panose="020B0604020202020204" pitchFamily="34" charset="0"/>
              <a:buChar char="‒"/>
              <a:defRPr>
                <a:latin typeface="Roboto" panose="02000000000000000000" pitchFamily="2" charset="0"/>
                <a:ea typeface="Roboto" panose="02000000000000000000" pitchFamily="2" charset="0"/>
              </a:defRPr>
            </a:lvl4pPr>
            <a:lvl5pPr marL="1543050" indent="-171450">
              <a:buClr>
                <a:schemeClr val="tx2"/>
              </a:buClr>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4">
            <a:extLst>
              <a:ext uri="{FF2B5EF4-FFF2-40B4-BE49-F238E27FC236}">
                <a16:creationId xmlns:a16="http://schemas.microsoft.com/office/drawing/2014/main" id="{04FCC643-718F-7645-8F8D-0BFC94D0506B}"/>
              </a:ext>
            </a:extLst>
          </p:cNvPr>
          <p:cNvSpPr>
            <a:spLocks noGrp="1"/>
          </p:cNvSpPr>
          <p:nvPr>
            <p:ph type="pic" sz="quarter" idx="14"/>
          </p:nvPr>
        </p:nvSpPr>
        <p:spPr>
          <a:xfrm>
            <a:off x="7159503" y="4"/>
            <a:ext cx="2483404"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9" name="Picture Placeholder 4">
            <a:extLst>
              <a:ext uri="{FF2B5EF4-FFF2-40B4-BE49-F238E27FC236}">
                <a16:creationId xmlns:a16="http://schemas.microsoft.com/office/drawing/2014/main" id="{41C31617-CC11-4C42-B6D0-164DF6AFBF41}"/>
              </a:ext>
            </a:extLst>
          </p:cNvPr>
          <p:cNvSpPr>
            <a:spLocks noGrp="1"/>
          </p:cNvSpPr>
          <p:nvPr>
            <p:ph type="pic" sz="quarter" idx="15"/>
          </p:nvPr>
        </p:nvSpPr>
        <p:spPr>
          <a:xfrm>
            <a:off x="9713631" y="4"/>
            <a:ext cx="2483404"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6" name="Picture Placeholder 4">
            <a:extLst>
              <a:ext uri="{FF2B5EF4-FFF2-40B4-BE49-F238E27FC236}">
                <a16:creationId xmlns:a16="http://schemas.microsoft.com/office/drawing/2014/main" id="{3E5CE386-BEFE-FE49-A675-D93BEDF680BC}"/>
              </a:ext>
            </a:extLst>
          </p:cNvPr>
          <p:cNvSpPr>
            <a:spLocks noGrp="1"/>
          </p:cNvSpPr>
          <p:nvPr>
            <p:ph type="pic" sz="quarter" idx="11" hasCustomPrompt="1"/>
          </p:nvPr>
        </p:nvSpPr>
        <p:spPr>
          <a:xfrm>
            <a:off x="7159504" y="3234551"/>
            <a:ext cx="5032499" cy="3163824"/>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 Click icon to add picture </a:t>
            </a:r>
          </a:p>
        </p:txBody>
      </p:sp>
      <p:sp>
        <p:nvSpPr>
          <p:cNvPr id="11" name="Rectangle 10">
            <a:extLst>
              <a:ext uri="{FF2B5EF4-FFF2-40B4-BE49-F238E27FC236}">
                <a16:creationId xmlns:a16="http://schemas.microsoft.com/office/drawing/2014/main" id="{BC24DFA0-3257-B044-87EF-16154359E2FC}"/>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2" name="Picture 11" descr="The University of Iowa">
            <a:extLst>
              <a:ext uri="{FF2B5EF4-FFF2-40B4-BE49-F238E27FC236}">
                <a16:creationId xmlns:a16="http://schemas.microsoft.com/office/drawing/2014/main" id="{BF0FB327-46C7-CA4D-9F47-B21B9F7D79F9}"/>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3" name="Footer Placeholder 4">
            <a:extLst>
              <a:ext uri="{FF2B5EF4-FFF2-40B4-BE49-F238E27FC236}">
                <a16:creationId xmlns:a16="http://schemas.microsoft.com/office/drawing/2014/main" id="{A0A57B74-2163-4C4B-BFF2-0F1E68BF384E}"/>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3330404941"/>
      </p:ext>
    </p:extLst>
  </p:cSld>
  <p:clrMapOvr>
    <a:masterClrMapping/>
  </p:clrMapOvr>
  <p:extLst>
    <p:ext uri="{DCECCB84-F9BA-43D5-87BE-67443E8EF086}">
      <p15:sldGuideLst xmlns:p15="http://schemas.microsoft.com/office/powerpoint/2012/main">
        <p15:guide id="1" orient="horz" pos="3744">
          <p15:clr>
            <a:srgbClr val="FBAE40"/>
          </p15:clr>
        </p15:guide>
        <p15:guide id="2" pos="2945">
          <p15:clr>
            <a:srgbClr val="FBAE40"/>
          </p15:clr>
        </p15:guide>
        <p15:guide id="3" pos="450">
          <p15:clr>
            <a:srgbClr val="FBAE40"/>
          </p15:clr>
        </p15:guide>
        <p15:guide id="4" orient="horz" pos="240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949327" y="494273"/>
            <a:ext cx="10290175" cy="869089"/>
          </a:xfrm>
        </p:spPr>
        <p:txBody>
          <a:bodyPr lIns="0" tIns="0" rIns="0" bIns="0"/>
          <a:lstStyle/>
          <a:p>
            <a:r>
              <a:rPr lang="en-US"/>
              <a:t>Click to edit Master title style</a:t>
            </a:r>
          </a:p>
        </p:txBody>
      </p:sp>
      <p:cxnSp>
        <p:nvCxnSpPr>
          <p:cNvPr id="8" name="Straight Connector 7">
            <a:extLst>
              <a:ext uri="{FF2B5EF4-FFF2-40B4-BE49-F238E27FC236}">
                <a16:creationId xmlns:a16="http://schemas.microsoft.com/office/drawing/2014/main" id="{CBB5BDD8-8221-F040-8AE0-3F33C4E24CA0}"/>
              </a:ext>
              <a:ext uri="{C183D7F6-B498-43B3-948B-1728B52AA6E4}">
                <adec:decorative xmlns:adec="http://schemas.microsoft.com/office/drawing/2017/decorative" val="1"/>
              </a:ext>
            </a:extLst>
          </p:cNvPr>
          <p:cNvCxnSpPr>
            <a:cxnSpLocks/>
          </p:cNvCxnSpPr>
          <p:nvPr userDrawn="1"/>
        </p:nvCxnSpPr>
        <p:spPr>
          <a:xfrm>
            <a:off x="949325" y="131002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hart Placeholder 4">
            <a:extLst>
              <a:ext uri="{FF2B5EF4-FFF2-40B4-BE49-F238E27FC236}">
                <a16:creationId xmlns:a16="http://schemas.microsoft.com/office/drawing/2014/main" id="{DF1F65E7-1CB7-3D42-91A9-88DA4E58EB0E}"/>
              </a:ext>
            </a:extLst>
          </p:cNvPr>
          <p:cNvSpPr>
            <a:spLocks noGrp="1"/>
          </p:cNvSpPr>
          <p:nvPr>
            <p:ph type="chart" sz="quarter" idx="10"/>
          </p:nvPr>
        </p:nvSpPr>
        <p:spPr>
          <a:xfrm>
            <a:off x="949327" y="1570038"/>
            <a:ext cx="10290175" cy="4114800"/>
          </a:xfrm>
        </p:spPr>
        <p:txBody>
          <a:bodyPr lIns="0" tIns="0" rIns="0" bIns="0"/>
          <a:lstStyle/>
          <a:p>
            <a:endParaRPr lang="en-US"/>
          </a:p>
        </p:txBody>
      </p:sp>
      <p:sp>
        <p:nvSpPr>
          <p:cNvPr id="12" name="Rectangle 11">
            <a:extLst>
              <a:ext uri="{FF2B5EF4-FFF2-40B4-BE49-F238E27FC236}">
                <a16:creationId xmlns:a16="http://schemas.microsoft.com/office/drawing/2014/main" id="{1F56D074-0631-F846-A2A3-4A39FEAEFDD7}"/>
              </a:ext>
              <a:ext uri="{C183D7F6-B498-43B3-948B-1728B52AA6E4}">
                <adec:decorative xmlns:adec="http://schemas.microsoft.com/office/drawing/2017/decorative" val="1"/>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9" name="Picture 8" descr="The University of Iowa">
            <a:extLst>
              <a:ext uri="{FF2B5EF4-FFF2-40B4-BE49-F238E27FC236}">
                <a16:creationId xmlns:a16="http://schemas.microsoft.com/office/drawing/2014/main" id="{34AAA98D-AE4C-3B41-A01C-8A57BF732058}"/>
              </a:ext>
            </a:extLst>
          </p:cNvPr>
          <p:cNvPicPr>
            <a:picLocks noChangeAspect="1"/>
          </p:cNvPicPr>
          <p:nvPr userDrawn="1"/>
        </p:nvPicPr>
        <p:blipFill>
          <a:blip r:embed="rId2"/>
          <a:srcRect/>
          <a:stretch/>
        </p:blipFill>
        <p:spPr>
          <a:xfrm>
            <a:off x="838201" y="6247570"/>
            <a:ext cx="1733331" cy="617498"/>
          </a:xfrm>
          <a:prstGeom prst="rect">
            <a:avLst/>
          </a:prstGeom>
        </p:spPr>
      </p:pic>
      <p:sp>
        <p:nvSpPr>
          <p:cNvPr id="10" name="Footer Placeholder 4">
            <a:extLst>
              <a:ext uri="{FF2B5EF4-FFF2-40B4-BE49-F238E27FC236}">
                <a16:creationId xmlns:a16="http://schemas.microsoft.com/office/drawing/2014/main" id="{761FD608-F8D8-AF42-97E8-83F5C7F92E37}"/>
              </a:ext>
            </a:extLst>
          </p:cNvPr>
          <p:cNvSpPr>
            <a:spLocks noGrp="1"/>
          </p:cNvSpPr>
          <p:nvPr>
            <p:ph type="ftr" sz="quarter" idx="3"/>
          </p:nvPr>
        </p:nvSpPr>
        <p:spPr>
          <a:xfrm>
            <a:off x="2765095" y="6441196"/>
            <a:ext cx="8684173" cy="365125"/>
          </a:xfrm>
          <a:prstGeom prst="rect">
            <a:avLst/>
          </a:prstGeom>
        </p:spPr>
        <p:txBody>
          <a:bodyPr vert="horz" lIns="91440" tIns="45720" rIns="91440" bIns="45720" rtlCol="0" anchor="ctr"/>
          <a:lstStyle>
            <a:lvl1pPr algn="l">
              <a:defRPr sz="1050" b="0">
                <a:solidFill>
                  <a:schemeClr val="bg1"/>
                </a:solidFill>
              </a:defRPr>
            </a:lvl1pPr>
          </a:lstStyle>
          <a:p>
            <a:r>
              <a:rPr lang="en-US"/>
              <a:t>Recognizing &amp; Rewarding Engagement</a:t>
            </a:r>
            <a:endParaRPr lang="en-US" b="0"/>
          </a:p>
        </p:txBody>
      </p:sp>
    </p:spTree>
    <p:extLst>
      <p:ext uri="{BB962C8B-B14F-4D97-AF65-F5344CB8AC3E}">
        <p14:creationId xmlns:p14="http://schemas.microsoft.com/office/powerpoint/2010/main" val="134060400"/>
      </p:ext>
    </p:extLst>
  </p:cSld>
  <p:clrMapOvr>
    <a:masterClrMapping/>
  </p:clrMapOvr>
  <p:extLst>
    <p:ext uri="{DCECCB84-F9BA-43D5-87BE-67443E8EF086}">
      <p15:sldGuideLst xmlns:p15="http://schemas.microsoft.com/office/powerpoint/2012/main">
        <p15:guide id="2" pos="449">
          <p15:clr>
            <a:srgbClr val="FBAE40"/>
          </p15:clr>
        </p15:guide>
        <p15:guide id="3" pos="531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C533B8E-DBF3-664D-901D-8735DE775212}"/>
              </a:ext>
            </a:extLst>
          </p:cNvPr>
          <p:cNvSpPr>
            <a:spLocks noGrp="1"/>
          </p:cNvSpPr>
          <p:nvPr>
            <p:ph type="ctrTitle" hasCustomPrompt="1"/>
          </p:nvPr>
        </p:nvSpPr>
        <p:spPr>
          <a:xfrm>
            <a:off x="949327" y="3214773"/>
            <a:ext cx="7163317" cy="1160369"/>
          </a:xfrm>
        </p:spPr>
        <p:txBody>
          <a:bodyPr lIns="0" tIns="0" rIns="0" bIns="0" anchor="t" anchorCtr="0">
            <a:noAutofit/>
          </a:bodyPr>
          <a:lstStyle>
            <a:lvl1pPr algn="l">
              <a:defRPr sz="5200" b="1">
                <a:solidFill>
                  <a:schemeClr val="tx1"/>
                </a:solidFill>
                <a:latin typeface="+mj-lt"/>
                <a:ea typeface="Roboto Black" panose="02000000000000000000" pitchFamily="2" charset="0"/>
                <a:cs typeface="Arial" panose="020B0604020202020204" pitchFamily="34" charset="0"/>
              </a:defRPr>
            </a:lvl1pPr>
          </a:lstStyle>
          <a:p>
            <a:r>
              <a:rPr lang="en-US"/>
              <a:t>Thank you</a:t>
            </a:r>
          </a:p>
        </p:txBody>
      </p:sp>
      <p:cxnSp>
        <p:nvCxnSpPr>
          <p:cNvPr id="12" name="Straight Connector 11">
            <a:extLst>
              <a:ext uri="{FF2B5EF4-FFF2-40B4-BE49-F238E27FC236}">
                <a16:creationId xmlns:a16="http://schemas.microsoft.com/office/drawing/2014/main" id="{382B9834-3ABC-DD48-8F8B-7C2FACEC9236}"/>
              </a:ext>
              <a:ext uri="{C183D7F6-B498-43B3-948B-1728B52AA6E4}">
                <adec:decorative xmlns:adec="http://schemas.microsoft.com/office/drawing/2017/decorative" val="1"/>
              </a:ext>
            </a:extLst>
          </p:cNvPr>
          <p:cNvCxnSpPr>
            <a:cxnSpLocks/>
          </p:cNvCxnSpPr>
          <p:nvPr userDrawn="1"/>
        </p:nvCxnSpPr>
        <p:spPr>
          <a:xfrm>
            <a:off x="974128" y="2923615"/>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8628383" y="3087127"/>
            <a:ext cx="2687040" cy="1498329"/>
          </a:xfrm>
        </p:spPr>
        <p:txBody>
          <a:bodyPr vert="horz" anchor="ctr" anchorCtr="0">
            <a:noAutofit/>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1200" b="0"/>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a:t>Contact Person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4" name="Rectangle 3">
            <a:extLst>
              <a:ext uri="{FF2B5EF4-FFF2-40B4-BE49-F238E27FC236}">
                <a16:creationId xmlns:a16="http://schemas.microsoft.com/office/drawing/2014/main" id="{1C6ACD65-4DC5-40D8-89A9-EBA0997790E8}"/>
              </a:ext>
              <a:ext uri="{C183D7F6-B498-43B3-948B-1728B52AA6E4}">
                <adec:decorative xmlns:adec="http://schemas.microsoft.com/office/drawing/2017/decorative" val="1"/>
              </a:ext>
            </a:extLst>
          </p:cNvPr>
          <p:cNvSpPr/>
          <p:nvPr userDrawn="1"/>
        </p:nvSpPr>
        <p:spPr>
          <a:xfrm>
            <a:off x="949325" y="4789293"/>
            <a:ext cx="390144" cy="30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1319247" y="4789292"/>
            <a:ext cx="2292096" cy="300082"/>
          </a:xfrm>
          <a:solidFill>
            <a:schemeClr val="tx1"/>
          </a:solidFill>
          <a:ln>
            <a:noFill/>
          </a:ln>
        </p:spPr>
        <p:txBody>
          <a:bodyPr wrap="square" lIns="91440" tIns="45720" rIns="91440" bIns="45720">
            <a:spAutoFit/>
          </a:bodyPr>
          <a:lstStyle>
            <a:lvl1pPr marL="0" indent="0">
              <a:buNone/>
              <a:defRPr sz="1350">
                <a:solidFill>
                  <a:schemeClr val="bg1"/>
                </a:solidFill>
                <a:latin typeface="Roboto Black" panose="02000000000000000000" pitchFamily="2" charset="0"/>
                <a:ea typeface="Roboto Black" panose="02000000000000000000" pitchFamily="2" charset="0"/>
              </a:defRPr>
            </a:lvl1pPr>
          </a:lstStyle>
          <a:p>
            <a:pPr lvl="0"/>
            <a:r>
              <a:rPr lang="en-US"/>
              <a:t>Insert Web Address</a:t>
            </a:r>
          </a:p>
        </p:txBody>
      </p:sp>
      <p:grpSp>
        <p:nvGrpSpPr>
          <p:cNvPr id="15" name="Group 14">
            <a:extLst>
              <a:ext uri="{FF2B5EF4-FFF2-40B4-BE49-F238E27FC236}">
                <a16:creationId xmlns:a16="http://schemas.microsoft.com/office/drawing/2014/main" id="{EB262A30-5EEC-5549-B428-7E5B11A5D7A7}"/>
              </a:ext>
            </a:extLst>
          </p:cNvPr>
          <p:cNvGrpSpPr/>
          <p:nvPr userDrawn="1"/>
        </p:nvGrpSpPr>
        <p:grpSpPr>
          <a:xfrm>
            <a:off x="1071272" y="4864150"/>
            <a:ext cx="195072" cy="150373"/>
            <a:chOff x="3057746" y="812006"/>
            <a:chExt cx="173610" cy="183357"/>
          </a:xfrm>
          <a:noFill/>
        </p:grpSpPr>
        <p:cxnSp>
          <p:nvCxnSpPr>
            <p:cNvPr id="16" name="Straight Connector 15">
              <a:extLst>
                <a:ext uri="{FF2B5EF4-FFF2-40B4-BE49-F238E27FC236}">
                  <a16:creationId xmlns:a16="http://schemas.microsoft.com/office/drawing/2014/main" id="{1699B573-1E8F-3547-9D64-50A2EC630F1F}"/>
                </a:ext>
              </a:extLst>
            </p:cNvPr>
            <p:cNvCxnSpPr/>
            <p:nvPr userDrawn="1"/>
          </p:nvCxnSpPr>
          <p:spPr>
            <a:xfrm>
              <a:off x="3057746" y="904875"/>
              <a:ext cx="173610" cy="0"/>
            </a:xfrm>
            <a:prstGeom prst="line">
              <a:avLst/>
            </a:prstGeom>
            <a:grpFill/>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Freeform: Shape 12">
              <a:extLst>
                <a:ext uri="{FF2B5EF4-FFF2-40B4-BE49-F238E27FC236}">
                  <a16:creationId xmlns:a16="http://schemas.microsoft.com/office/drawing/2014/main" id="{68F32139-4BAE-F54C-8358-EF5839C5813E}"/>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4" name="Picture 13" descr="The University of Iowa">
            <a:extLst>
              <a:ext uri="{FF2B5EF4-FFF2-40B4-BE49-F238E27FC236}">
                <a16:creationId xmlns:a16="http://schemas.microsoft.com/office/drawing/2014/main" id="{4B1807D8-E6B4-C743-A4EC-22D5E0479848}"/>
              </a:ext>
            </a:extLst>
          </p:cNvPr>
          <p:cNvPicPr>
            <a:picLocks noChangeAspect="1"/>
          </p:cNvPicPr>
          <p:nvPr userDrawn="1"/>
        </p:nvPicPr>
        <p:blipFill>
          <a:blip r:embed="rId2"/>
          <a:srcRect/>
          <a:stretch/>
        </p:blipFill>
        <p:spPr>
          <a:xfrm>
            <a:off x="8628385" y="-1189"/>
            <a:ext cx="2687039" cy="963278"/>
          </a:xfrm>
          <a:prstGeom prst="rect">
            <a:avLst/>
          </a:prstGeom>
        </p:spPr>
      </p:pic>
      <p:sp>
        <p:nvSpPr>
          <p:cNvPr id="13" name="Footer Placeholder 4">
            <a:extLst>
              <a:ext uri="{FF2B5EF4-FFF2-40B4-BE49-F238E27FC236}">
                <a16:creationId xmlns:a16="http://schemas.microsoft.com/office/drawing/2014/main" id="{D7F85C9B-9D4B-D642-BBFB-CDE025D69CBD}"/>
              </a:ext>
            </a:extLst>
          </p:cNvPr>
          <p:cNvSpPr>
            <a:spLocks noGrp="1"/>
          </p:cNvSpPr>
          <p:nvPr>
            <p:ph type="ftr" sz="quarter" idx="3"/>
          </p:nvPr>
        </p:nvSpPr>
        <p:spPr>
          <a:xfrm>
            <a:off x="956096" y="2365794"/>
            <a:ext cx="10362693" cy="365125"/>
          </a:xfrm>
          <a:prstGeom prst="rect">
            <a:avLst/>
          </a:prstGeom>
          <a:noFill/>
        </p:spPr>
        <p:txBody>
          <a:bodyPr vert="horz" lIns="0" tIns="0" rIns="0" bIns="0" rtlCol="0" anchor="ctr"/>
          <a:lstStyle>
            <a:lvl1pPr algn="l">
              <a:defRPr sz="1650" b="0">
                <a:solidFill>
                  <a:schemeClr val="tx1"/>
                </a:solidFill>
              </a:defRPr>
            </a:lvl1pPr>
          </a:lstStyle>
          <a:p>
            <a:r>
              <a:rPr lang="en-US"/>
              <a:t>Recognizing &amp; Rewarding Engagement</a:t>
            </a:r>
          </a:p>
        </p:txBody>
      </p:sp>
    </p:spTree>
    <p:extLst>
      <p:ext uri="{BB962C8B-B14F-4D97-AF65-F5344CB8AC3E}">
        <p14:creationId xmlns:p14="http://schemas.microsoft.com/office/powerpoint/2010/main" val="2674686695"/>
      </p:ext>
    </p:extLst>
  </p:cSld>
  <p:clrMapOvr>
    <a:masterClrMapping/>
  </p:clrMapOvr>
  <p:extLst>
    <p:ext uri="{DCECCB84-F9BA-43D5-87BE-67443E8EF086}">
      <p15:sldGuideLst xmlns:p15="http://schemas.microsoft.com/office/powerpoint/2012/main">
        <p15:guide id="1" orient="horz" pos="2160">
          <p15:clr>
            <a:srgbClr val="FBAE40"/>
          </p15:clr>
        </p15:guide>
        <p15:guide id="2" pos="44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838199" y="2677626"/>
            <a:ext cx="9144000" cy="992326"/>
          </a:xfrm>
        </p:spPr>
        <p:txBody>
          <a:bodyPr anchor="t" anchorCtr="0">
            <a:normAutofit/>
          </a:bodyPr>
          <a:lstStyle>
            <a:lvl1pPr algn="l">
              <a:defRPr sz="6000" b="1">
                <a:solidFill>
                  <a:schemeClr val="tx1"/>
                </a:solidFill>
                <a:latin typeface="Arial" panose="020B0604020202020204" pitchFamily="34" charset="0"/>
                <a:cs typeface="Arial" panose="020B0604020202020204" pitchFamily="34" charset="0"/>
              </a:defRPr>
            </a:lvl1pPr>
          </a:lstStyle>
          <a:p>
            <a:r>
              <a:rPr lang="en-US"/>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838199" y="3637441"/>
            <a:ext cx="9144000" cy="407460"/>
          </a:xfrm>
        </p:spPr>
        <p:txBody>
          <a:bodyPr/>
          <a:lstStyle>
            <a:lvl1pPr marL="0" indent="0" algn="l">
              <a:buNone/>
              <a:defRPr sz="2400" b="1">
                <a:solidFill>
                  <a:schemeClr val="tx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974129" y="2450876"/>
            <a:ext cx="768531"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2720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osing Slide-Solid Black">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47420D0-6FF1-9C4A-B953-EA4EEABBA308}"/>
              </a:ext>
            </a:extLst>
          </p:cNvPr>
          <p:cNvSpPr>
            <a:spLocks noGrp="1"/>
          </p:cNvSpPr>
          <p:nvPr>
            <p:ph type="ctrTitle" hasCustomPrompt="1"/>
          </p:nvPr>
        </p:nvSpPr>
        <p:spPr>
          <a:xfrm>
            <a:off x="949327" y="3203884"/>
            <a:ext cx="7163317" cy="1160369"/>
          </a:xfrm>
        </p:spPr>
        <p:txBody>
          <a:bodyPr lIns="0" tIns="0" rIns="0" bIns="0" anchor="t" anchorCtr="0">
            <a:noAutofit/>
          </a:bodyPr>
          <a:lstStyle>
            <a:lvl1pPr algn="l">
              <a:defRPr sz="5200" b="1">
                <a:solidFill>
                  <a:schemeClr val="bg1"/>
                </a:solidFill>
                <a:latin typeface="+mj-lt"/>
                <a:ea typeface="Roboto Black" panose="02000000000000000000" pitchFamily="2" charset="0"/>
                <a:cs typeface="Arial" panose="020B0604020202020204" pitchFamily="34" charset="0"/>
              </a:defRPr>
            </a:lvl1pPr>
          </a:lstStyle>
          <a:p>
            <a:r>
              <a:rPr lang="en-US"/>
              <a:t>Thank you</a:t>
            </a:r>
          </a:p>
        </p:txBody>
      </p:sp>
      <p:cxnSp>
        <p:nvCxnSpPr>
          <p:cNvPr id="21" name="Straight Connector 20">
            <a:extLst>
              <a:ext uri="{FF2B5EF4-FFF2-40B4-BE49-F238E27FC236}">
                <a16:creationId xmlns:a16="http://schemas.microsoft.com/office/drawing/2014/main" id="{4F7216A4-2452-1B4B-AE0D-122E7F5A5965}"/>
              </a:ext>
              <a:ext uri="{C183D7F6-B498-43B3-948B-1728B52AA6E4}">
                <adec:decorative xmlns:adec="http://schemas.microsoft.com/office/drawing/2017/decorative" val="1"/>
              </a:ext>
            </a:extLst>
          </p:cNvPr>
          <p:cNvCxnSpPr>
            <a:cxnSpLocks/>
          </p:cNvCxnSpPr>
          <p:nvPr userDrawn="1"/>
        </p:nvCxnSpPr>
        <p:spPr>
          <a:xfrm>
            <a:off x="974128" y="2923615"/>
            <a:ext cx="768531"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8625019" y="3105913"/>
            <a:ext cx="2693772" cy="1498329"/>
          </a:xfrm>
        </p:spPr>
        <p:txBody>
          <a:bodyPr vert="horz" anchor="ctr" anchorCtr="0">
            <a:noAutofit/>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1200" b="0">
                <a:solidFill>
                  <a:schemeClr val="bg1"/>
                </a:solidFill>
              </a:defRPr>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a:t>Contact Person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4" name="Rectangle 3">
            <a:extLst>
              <a:ext uri="{FF2B5EF4-FFF2-40B4-BE49-F238E27FC236}">
                <a16:creationId xmlns:a16="http://schemas.microsoft.com/office/drawing/2014/main" id="{1C6ACD65-4DC5-40D8-89A9-EBA0997790E8}"/>
              </a:ext>
            </a:extLst>
          </p:cNvPr>
          <p:cNvSpPr/>
          <p:nvPr userDrawn="1"/>
        </p:nvSpPr>
        <p:spPr>
          <a:xfrm>
            <a:off x="949324" y="4770260"/>
            <a:ext cx="390144" cy="3000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1330434" y="4770260"/>
            <a:ext cx="1723549" cy="300082"/>
          </a:xfrm>
          <a:solidFill>
            <a:schemeClr val="accent1"/>
          </a:solidFill>
          <a:ln>
            <a:noFill/>
          </a:ln>
        </p:spPr>
        <p:txBody>
          <a:bodyPr wrap="none" lIns="91440" tIns="45720" rIns="91440" bIns="45720">
            <a:spAutoFit/>
          </a:bodyPr>
          <a:lstStyle>
            <a:lvl1pPr marL="0" indent="0">
              <a:buNone/>
              <a:defRPr sz="1350">
                <a:solidFill>
                  <a:schemeClr val="tx1"/>
                </a:solidFill>
                <a:latin typeface="Roboto Black" panose="02000000000000000000" pitchFamily="2" charset="0"/>
                <a:ea typeface="Roboto Black" panose="02000000000000000000" pitchFamily="2" charset="0"/>
              </a:defRPr>
            </a:lvl1pPr>
          </a:lstStyle>
          <a:p>
            <a:pPr lvl="0"/>
            <a:r>
              <a:rPr lang="en-US"/>
              <a:t>Insert Web Address</a:t>
            </a:r>
          </a:p>
        </p:txBody>
      </p:sp>
      <p:grpSp>
        <p:nvGrpSpPr>
          <p:cNvPr id="11" name="Group 10">
            <a:extLst>
              <a:ext uri="{FF2B5EF4-FFF2-40B4-BE49-F238E27FC236}">
                <a16:creationId xmlns:a16="http://schemas.microsoft.com/office/drawing/2014/main" id="{5625728D-FF50-4FF2-AC2E-B13A3D44D5B9}"/>
              </a:ext>
              <a:ext uri="{C183D7F6-B498-43B3-948B-1728B52AA6E4}">
                <adec:decorative xmlns:adec="http://schemas.microsoft.com/office/drawing/2017/decorative" val="1"/>
              </a:ext>
            </a:extLst>
          </p:cNvPr>
          <p:cNvGrpSpPr/>
          <p:nvPr/>
        </p:nvGrpSpPr>
        <p:grpSpPr>
          <a:xfrm>
            <a:off x="1071272" y="4845118"/>
            <a:ext cx="195072" cy="150373"/>
            <a:chOff x="3057746" y="812006"/>
            <a:chExt cx="173610" cy="183357"/>
          </a:xfrm>
          <a:noFill/>
        </p:grpSpPr>
        <p:cxnSp>
          <p:nvCxnSpPr>
            <p:cNvPr id="12" name="Straight Connector 11">
              <a:extLst>
                <a:ext uri="{FF2B5EF4-FFF2-40B4-BE49-F238E27FC236}">
                  <a16:creationId xmlns:a16="http://schemas.microsoft.com/office/drawing/2014/main" id="{58A6E0DE-15E0-485B-8083-6D1BB965B9B6}"/>
                </a:ext>
              </a:extLst>
            </p:cNvPr>
            <p:cNvCxnSpPr/>
            <p:nvPr userDrawn="1"/>
          </p:nvCxnSpPr>
          <p:spPr>
            <a:xfrm>
              <a:off x="3057746" y="904875"/>
              <a:ext cx="173610"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Shape 12">
              <a:extLst>
                <a:ext uri="{FF2B5EF4-FFF2-40B4-BE49-F238E27FC236}">
                  <a16:creationId xmlns:a16="http://schemas.microsoft.com/office/drawing/2014/main" id="{184EFEE4-DF1C-4FDF-ABC6-804BF8FA2941}"/>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5" name="Picture 14" descr="The University of Iowa">
            <a:extLst>
              <a:ext uri="{FF2B5EF4-FFF2-40B4-BE49-F238E27FC236}">
                <a16:creationId xmlns:a16="http://schemas.microsoft.com/office/drawing/2014/main" id="{6179B039-C5FC-F04C-AB21-BEF980B032D5}"/>
              </a:ext>
            </a:extLst>
          </p:cNvPr>
          <p:cNvPicPr>
            <a:picLocks noChangeAspect="1"/>
          </p:cNvPicPr>
          <p:nvPr userDrawn="1"/>
        </p:nvPicPr>
        <p:blipFill>
          <a:blip r:embed="rId2"/>
          <a:srcRect/>
          <a:stretch/>
        </p:blipFill>
        <p:spPr>
          <a:xfrm>
            <a:off x="8625016" y="-580"/>
            <a:ext cx="2693773" cy="962061"/>
          </a:xfrm>
          <a:prstGeom prst="rect">
            <a:avLst/>
          </a:prstGeom>
        </p:spPr>
      </p:pic>
      <p:sp>
        <p:nvSpPr>
          <p:cNvPr id="17" name="Footer Placeholder 4">
            <a:extLst>
              <a:ext uri="{FF2B5EF4-FFF2-40B4-BE49-F238E27FC236}">
                <a16:creationId xmlns:a16="http://schemas.microsoft.com/office/drawing/2014/main" id="{70E4C36A-C453-EE4B-A1E5-D1232C361273}"/>
              </a:ext>
            </a:extLst>
          </p:cNvPr>
          <p:cNvSpPr>
            <a:spLocks noGrp="1"/>
          </p:cNvSpPr>
          <p:nvPr>
            <p:ph type="ftr" sz="quarter" idx="3"/>
          </p:nvPr>
        </p:nvSpPr>
        <p:spPr>
          <a:xfrm>
            <a:off x="956096" y="2365794"/>
            <a:ext cx="10362693" cy="365125"/>
          </a:xfrm>
          <a:prstGeom prst="rect">
            <a:avLst/>
          </a:prstGeom>
          <a:noFill/>
        </p:spPr>
        <p:txBody>
          <a:bodyPr vert="horz" lIns="0" tIns="0" rIns="0" bIns="0" rtlCol="0" anchor="ctr"/>
          <a:lstStyle>
            <a:lvl1pPr algn="l">
              <a:defRPr sz="1650" b="0">
                <a:solidFill>
                  <a:schemeClr val="bg1"/>
                </a:solidFill>
              </a:defRPr>
            </a:lvl1pPr>
          </a:lstStyle>
          <a:p>
            <a:r>
              <a:rPr lang="en-US"/>
              <a:t>Recognizing &amp; Rewarding Engagement</a:t>
            </a:r>
            <a:endParaRPr lang="en-US" sz="1650"/>
          </a:p>
        </p:txBody>
      </p:sp>
    </p:spTree>
    <p:extLst>
      <p:ext uri="{BB962C8B-B14F-4D97-AF65-F5344CB8AC3E}">
        <p14:creationId xmlns:p14="http://schemas.microsoft.com/office/powerpoint/2010/main" val="4117128958"/>
      </p:ext>
    </p:extLst>
  </p:cSld>
  <p:clrMapOvr>
    <a:masterClrMapping/>
  </p:clrMapOvr>
  <p:extLst>
    <p:ext uri="{DCECCB84-F9BA-43D5-87BE-67443E8EF086}">
      <p15:sldGuideLst xmlns:p15="http://schemas.microsoft.com/office/powerpoint/2012/main">
        <p15:guide id="1" orient="horz" pos="2160">
          <p15:clr>
            <a:srgbClr val="FBAE40"/>
          </p15:clr>
        </p15:guide>
        <p15:guide id="2" pos="44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IOWA Logo with Text">
    <p:bg>
      <p:bgPr>
        <a:solidFill>
          <a:schemeClr val="tx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B993FB4-4336-2048-A6A4-FA306EBBE714}"/>
              </a:ext>
            </a:extLst>
          </p:cNvPr>
          <p:cNvSpPr>
            <a:spLocks noGrp="1"/>
          </p:cNvSpPr>
          <p:nvPr>
            <p:ph type="title" hasCustomPrompt="1"/>
          </p:nvPr>
        </p:nvSpPr>
        <p:spPr>
          <a:xfrm>
            <a:off x="838200" y="4229810"/>
            <a:ext cx="10515600" cy="1311454"/>
          </a:xfrm>
        </p:spPr>
        <p:txBody>
          <a:bodyPr/>
          <a:lstStyle>
            <a:lvl1pPr algn="ctr">
              <a:defRPr sz="4200">
                <a:solidFill>
                  <a:schemeClr val="bg1"/>
                </a:solidFill>
              </a:defRPr>
            </a:lvl1pPr>
          </a:lstStyle>
          <a:p>
            <a:r>
              <a:rPr lang="en-US"/>
              <a:t>Closing Slide Header</a:t>
            </a:r>
          </a:p>
        </p:txBody>
      </p:sp>
      <p:pic>
        <p:nvPicPr>
          <p:cNvPr id="4" name="Picture 3" descr="The University of Iowa">
            <a:extLst>
              <a:ext uri="{FF2B5EF4-FFF2-40B4-BE49-F238E27FC236}">
                <a16:creationId xmlns:a16="http://schemas.microsoft.com/office/drawing/2014/main" id="{D94B893B-3A5E-A84C-9A26-CCC1CC0A2366}"/>
              </a:ext>
            </a:extLst>
          </p:cNvPr>
          <p:cNvPicPr>
            <a:picLocks noChangeAspect="1"/>
          </p:cNvPicPr>
          <p:nvPr userDrawn="1"/>
        </p:nvPicPr>
        <p:blipFill>
          <a:blip r:embed="rId2"/>
          <a:srcRect/>
          <a:stretch/>
        </p:blipFill>
        <p:spPr>
          <a:xfrm>
            <a:off x="2286000" y="1793127"/>
            <a:ext cx="7620000" cy="1666875"/>
          </a:xfrm>
          <a:prstGeom prst="rect">
            <a:avLst/>
          </a:prstGeom>
        </p:spPr>
      </p:pic>
    </p:spTree>
    <p:extLst>
      <p:ext uri="{BB962C8B-B14F-4D97-AF65-F5344CB8AC3E}">
        <p14:creationId xmlns:p14="http://schemas.microsoft.com/office/powerpoint/2010/main" val="485215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OWA Logo Only">
    <p:bg>
      <p:bgPr>
        <a:solidFill>
          <a:schemeClr val="tx1"/>
        </a:solidFill>
        <a:effectLst/>
      </p:bgPr>
    </p:bg>
    <p:spTree>
      <p:nvGrpSpPr>
        <p:cNvPr id="1" name=""/>
        <p:cNvGrpSpPr/>
        <p:nvPr/>
      </p:nvGrpSpPr>
      <p:grpSpPr>
        <a:xfrm>
          <a:off x="0" y="0"/>
          <a:ext cx="0" cy="0"/>
          <a:chOff x="0" y="0"/>
          <a:chExt cx="0" cy="0"/>
        </a:xfrm>
      </p:grpSpPr>
      <p:pic>
        <p:nvPicPr>
          <p:cNvPr id="4" name="Picture 3" descr="The University of Iowa">
            <a:extLst>
              <a:ext uri="{FF2B5EF4-FFF2-40B4-BE49-F238E27FC236}">
                <a16:creationId xmlns:a16="http://schemas.microsoft.com/office/drawing/2014/main" id="{D94B893B-3A5E-A84C-9A26-CCC1CC0A2366}"/>
              </a:ext>
            </a:extLst>
          </p:cNvPr>
          <p:cNvPicPr>
            <a:picLocks noChangeAspect="1"/>
          </p:cNvPicPr>
          <p:nvPr userDrawn="1"/>
        </p:nvPicPr>
        <p:blipFill>
          <a:blip r:embed="rId2"/>
          <a:srcRect/>
          <a:stretch/>
        </p:blipFill>
        <p:spPr>
          <a:xfrm>
            <a:off x="2286000" y="2595565"/>
            <a:ext cx="7620000" cy="1666875"/>
          </a:xfrm>
          <a:prstGeom prst="rect">
            <a:avLst/>
          </a:prstGeom>
        </p:spPr>
      </p:pic>
    </p:spTree>
    <p:extLst>
      <p:ext uri="{BB962C8B-B14F-4D97-AF65-F5344CB8AC3E}">
        <p14:creationId xmlns:p14="http://schemas.microsoft.com/office/powerpoint/2010/main" val="1063969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 Photo Background">
    <p:bg>
      <p:bgPr>
        <a:solidFill>
          <a:schemeClr val="bg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5FFEA7CF-83E7-764C-ABBA-82BBDBDAEC0D}"/>
              </a:ext>
            </a:extLst>
          </p:cNvPr>
          <p:cNvSpPr>
            <a:spLocks noGrp="1"/>
          </p:cNvSpPr>
          <p:nvPr>
            <p:ph type="pic" sz="quarter" idx="11"/>
          </p:nvPr>
        </p:nvSpPr>
        <p:spPr>
          <a:xfrm>
            <a:off x="0" y="0"/>
            <a:ext cx="12192000" cy="6858000"/>
          </a:xfrm>
        </p:spPr>
        <p:txBody>
          <a:bodyPr anchor="ctr" anchorCtr="0"/>
          <a:lstStyle>
            <a:lvl1pPr marL="0" indent="0" algn="ctr">
              <a:buNone/>
              <a:defRPr>
                <a:solidFill>
                  <a:schemeClr val="accent3"/>
                </a:solidFill>
              </a:defRPr>
            </a:lvl1pPr>
          </a:lstStyle>
          <a:p>
            <a:r>
              <a:rPr lang="en-US"/>
              <a:t>Click icon to add picture</a:t>
            </a:r>
          </a:p>
        </p:txBody>
      </p:sp>
      <p:sp>
        <p:nvSpPr>
          <p:cNvPr id="7" name="Text Placeholder 6">
            <a:extLst>
              <a:ext uri="{FF2B5EF4-FFF2-40B4-BE49-F238E27FC236}">
                <a16:creationId xmlns:a16="http://schemas.microsoft.com/office/drawing/2014/main" id="{8E5B506F-BBA1-9842-893B-0EB9BFBD1D66}"/>
              </a:ext>
            </a:extLst>
          </p:cNvPr>
          <p:cNvSpPr>
            <a:spLocks noGrp="1"/>
          </p:cNvSpPr>
          <p:nvPr>
            <p:ph type="body" sz="quarter" idx="12" hasCustomPrompt="1"/>
          </p:nvPr>
        </p:nvSpPr>
        <p:spPr>
          <a:xfrm>
            <a:off x="1072635" y="2316953"/>
            <a:ext cx="4769254" cy="707886"/>
          </a:xfrm>
          <a:solidFill>
            <a:schemeClr val="accent1"/>
          </a:solidFill>
        </p:spPr>
        <p:txBody>
          <a:bodyPr vert="horz" wrap="none" lIns="91440" anchor="ctr" anchorCtr="0">
            <a:spAutoFit/>
          </a:bodyPr>
          <a:lstStyle>
            <a:lvl1pPr marL="0" indent="0">
              <a:buNone/>
              <a:defRPr sz="4000" b="1"/>
            </a:lvl1pPr>
            <a:lvl2pPr marL="457189" indent="0">
              <a:buNone/>
              <a:defRPr/>
            </a:lvl2pPr>
            <a:lvl3pPr marL="914377" indent="0">
              <a:buNone/>
              <a:defRPr/>
            </a:lvl3pPr>
            <a:lvl4pPr marL="1371566" indent="0">
              <a:buNone/>
              <a:defRPr/>
            </a:lvl4pPr>
            <a:lvl5pPr marL="1828754" indent="0">
              <a:buNone/>
              <a:defRPr/>
            </a:lvl5pPr>
          </a:lstStyle>
          <a:p>
            <a:pPr lvl="0"/>
            <a:r>
              <a:rPr lang="en-US"/>
              <a:t>SECTION HEADER</a:t>
            </a:r>
          </a:p>
        </p:txBody>
      </p:sp>
    </p:spTree>
    <p:extLst>
      <p:ext uri="{BB962C8B-B14F-4D97-AF65-F5344CB8AC3E}">
        <p14:creationId xmlns:p14="http://schemas.microsoft.com/office/powerpoint/2010/main" val="3431613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ulle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EBBA0-2B0E-FB4D-B3E3-D6D8CFD2D304}"/>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739345" y="494273"/>
            <a:ext cx="10515600" cy="86908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838200" y="1591689"/>
            <a:ext cx="10515600" cy="4388698"/>
          </a:xfrm>
        </p:spPr>
        <p:txBody>
          <a:bodyPr/>
          <a:lstStyle>
            <a:lvl1pPr marL="228594" indent="-228594">
              <a:buSzPct val="95000"/>
              <a:buFontTx/>
              <a:buBlip>
                <a:blip r:embed="rId2"/>
              </a:buBlip>
              <a:defRPr/>
            </a:lvl1pPr>
            <a:lvl2pPr marL="685783" indent="-228594">
              <a:buClr>
                <a:schemeClr val="tx2"/>
              </a:buClr>
              <a:buSzPct val="100000"/>
              <a:buFont typeface="Arial" panose="020B0604020202020204" pitchFamily="34" charset="0"/>
              <a:buChar char="•"/>
              <a:defRPr/>
            </a:lvl2pPr>
            <a:lvl3pPr marL="1142971" indent="-228594">
              <a:buClr>
                <a:schemeClr val="tx2"/>
              </a:buClr>
              <a:buSzPct val="100000"/>
              <a:buFont typeface="Arial" panose="020B0604020202020204" pitchFamily="34" charset="0"/>
              <a:buChar char="•"/>
              <a:defRPr/>
            </a:lvl3pPr>
            <a:lvl4pPr marL="1600160" indent="-228594">
              <a:buClr>
                <a:schemeClr val="tx2"/>
              </a:buClr>
              <a:buSzPct val="100000"/>
              <a:buFont typeface="Arial" panose="020B0604020202020204" pitchFamily="34" charset="0"/>
              <a:buChar char="•"/>
              <a:defRPr/>
            </a:lvl4pPr>
            <a:lvl5pPr marL="2057349" indent="-228594">
              <a:buClr>
                <a:schemeClr val="tx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4BDC48E3-2023-0242-985D-69E25BFFF8AD}"/>
              </a:ext>
            </a:extLst>
          </p:cNvPr>
          <p:cNvSpPr>
            <a:spLocks noGrp="1"/>
          </p:cNvSpPr>
          <p:nvPr>
            <p:ph type="ftr" sz="quarter" idx="3"/>
          </p:nvPr>
        </p:nvSpPr>
        <p:spPr>
          <a:xfrm>
            <a:off x="2519855" y="6441196"/>
            <a:ext cx="8684173" cy="365125"/>
          </a:xfrm>
          <a:prstGeom prst="rect">
            <a:avLst/>
          </a:prstGeom>
        </p:spPr>
        <p:txBody>
          <a:bodyPr vert="horz" lIns="91440" tIns="45720" rIns="91440" bIns="45720" rtlCol="0" anchor="ctr"/>
          <a:lstStyle>
            <a:lvl1pPr algn="l">
              <a:defRPr sz="1400" b="1">
                <a:solidFill>
                  <a:schemeClr val="bg1"/>
                </a:solidFill>
              </a:defRPr>
            </a:lvl1pPr>
          </a:lstStyle>
          <a:p>
            <a:r>
              <a:rPr lang="en-US"/>
              <a:t>Office of Community Engagement</a:t>
            </a:r>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838201" y="13633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13" name="Picture 12" descr="University of Iowa Logo in tab">
            <a:extLst>
              <a:ext uri="{FF2B5EF4-FFF2-40B4-BE49-F238E27FC236}">
                <a16:creationId xmlns:a16="http://schemas.microsoft.com/office/drawing/2014/main" id="{F51089BB-12B1-B240-94C3-C431E554F07B}"/>
              </a:ext>
            </a:extLst>
          </p:cNvPr>
          <p:cNvPicPr>
            <a:picLocks noChangeAspect="1"/>
          </p:cNvPicPr>
          <p:nvPr userDrawn="1"/>
        </p:nvPicPr>
        <p:blipFill>
          <a:blip r:embed="rId3"/>
          <a:stretch>
            <a:fillRect/>
          </a:stretch>
        </p:blipFill>
        <p:spPr>
          <a:xfrm>
            <a:off x="838200" y="6131559"/>
            <a:ext cx="1545021" cy="733885"/>
          </a:xfrm>
          <a:prstGeom prst="rect">
            <a:avLst/>
          </a:prstGeom>
        </p:spPr>
      </p:pic>
    </p:spTree>
    <p:extLst>
      <p:ext uri="{BB962C8B-B14F-4D97-AF65-F5344CB8AC3E}">
        <p14:creationId xmlns:p14="http://schemas.microsoft.com/office/powerpoint/2010/main" val="691165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Bullet Slide - 2 Line 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EBBA0-2B0E-FB4D-B3E3-D6D8CFD2D304}"/>
              </a:ext>
            </a:extLst>
          </p:cNvPr>
          <p:cNvSpPr/>
          <p:nvPr userDrawn="1"/>
        </p:nvSpPr>
        <p:spPr>
          <a:xfrm>
            <a:off x="0" y="6389515"/>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764059" y="365129"/>
            <a:ext cx="10515600" cy="1331865"/>
          </a:xfrm>
        </p:spPr>
        <p:txBody>
          <a:bodyPr/>
          <a:lstStyle/>
          <a:p>
            <a:r>
              <a:rPr lang="en-US"/>
              <a:t>Click to edit Master title style </a:t>
            </a:r>
            <a:br>
              <a:rPr lang="en-US"/>
            </a:br>
            <a:r>
              <a:rPr lang="en-US"/>
              <a:t>that runs to two lines</a:t>
            </a: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838200" y="1987101"/>
            <a:ext cx="10515600" cy="4018000"/>
          </a:xfrm>
        </p:spPr>
        <p:txBody>
          <a:bodyPr/>
          <a:lstStyle>
            <a:lvl1pPr marL="228594" indent="-228594">
              <a:buSzPct val="95000"/>
              <a:buFontTx/>
              <a:buBlip>
                <a:blip r:embed="rId2"/>
              </a:buBlip>
              <a:defRPr/>
            </a:lvl1pPr>
            <a:lvl2pPr marL="685783" indent="-228594">
              <a:buClr>
                <a:schemeClr val="tx2"/>
              </a:buClr>
              <a:buSzPct val="100000"/>
              <a:buFont typeface="Arial" panose="020B0604020202020204" pitchFamily="34" charset="0"/>
              <a:buChar char="•"/>
              <a:defRPr/>
            </a:lvl2pPr>
            <a:lvl3pPr marL="1142971" indent="-228594">
              <a:buClr>
                <a:schemeClr val="tx2"/>
              </a:buClr>
              <a:buSzPct val="100000"/>
              <a:buFont typeface="Arial" panose="020B0604020202020204" pitchFamily="34" charset="0"/>
              <a:buChar char="•"/>
              <a:defRPr/>
            </a:lvl3pPr>
            <a:lvl4pPr marL="1600160" indent="-228594">
              <a:buClr>
                <a:schemeClr val="tx2"/>
              </a:buClr>
              <a:buSzPct val="100000"/>
              <a:buFont typeface="Arial" panose="020B0604020202020204" pitchFamily="34" charset="0"/>
              <a:buChar char="•"/>
              <a:defRPr/>
            </a:lvl4pPr>
            <a:lvl5pPr marL="2057349" indent="-228594">
              <a:buClr>
                <a:schemeClr val="tx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4BDC48E3-2023-0242-985D-69E25BFFF8AD}"/>
              </a:ext>
            </a:extLst>
          </p:cNvPr>
          <p:cNvSpPr>
            <a:spLocks noGrp="1"/>
          </p:cNvSpPr>
          <p:nvPr>
            <p:ph type="ftr" sz="quarter" idx="3"/>
          </p:nvPr>
        </p:nvSpPr>
        <p:spPr>
          <a:xfrm>
            <a:off x="2519855" y="6441196"/>
            <a:ext cx="8684173" cy="365125"/>
          </a:xfrm>
          <a:prstGeom prst="rect">
            <a:avLst/>
          </a:prstGeom>
        </p:spPr>
        <p:txBody>
          <a:bodyPr vert="horz" lIns="91440" tIns="45720" rIns="91440" bIns="45720" rtlCol="0" anchor="ctr"/>
          <a:lstStyle>
            <a:lvl1pPr algn="l">
              <a:defRPr sz="1400" b="1">
                <a:solidFill>
                  <a:schemeClr val="bg1"/>
                </a:solidFill>
              </a:defRPr>
            </a:lvl1pPr>
          </a:lstStyle>
          <a:p>
            <a:r>
              <a:rPr lang="en-US"/>
              <a:t>Office of Community Engagement</a:t>
            </a:r>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838201" y="17340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11" name="Picture 10" descr="University of Iowa Logo in tab">
            <a:extLst>
              <a:ext uri="{FF2B5EF4-FFF2-40B4-BE49-F238E27FC236}">
                <a16:creationId xmlns:a16="http://schemas.microsoft.com/office/drawing/2014/main" id="{CFF14CD2-6839-EF4B-BE95-D8FF44EDAFE3}"/>
              </a:ext>
            </a:extLst>
          </p:cNvPr>
          <p:cNvPicPr>
            <a:picLocks noChangeAspect="1"/>
          </p:cNvPicPr>
          <p:nvPr userDrawn="1"/>
        </p:nvPicPr>
        <p:blipFill>
          <a:blip r:embed="rId3"/>
          <a:stretch>
            <a:fillRect/>
          </a:stretch>
        </p:blipFill>
        <p:spPr>
          <a:xfrm>
            <a:off x="838200" y="6131559"/>
            <a:ext cx="1545021" cy="733885"/>
          </a:xfrm>
          <a:prstGeom prst="rect">
            <a:avLst/>
          </a:prstGeom>
        </p:spPr>
      </p:pic>
    </p:spTree>
    <p:extLst>
      <p:ext uri="{BB962C8B-B14F-4D97-AF65-F5344CB8AC3E}">
        <p14:creationId xmlns:p14="http://schemas.microsoft.com/office/powerpoint/2010/main" val="2897963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Slide - Photo">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8E5D18-D14C-2E49-8475-3B6767E2DE9A}"/>
              </a:ext>
            </a:extLst>
          </p:cNvPr>
          <p:cNvSpPr/>
          <p:nvPr userDrawn="1"/>
        </p:nvSpPr>
        <p:spPr>
          <a:xfrm>
            <a:off x="0" y="6389517"/>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838200" y="1962390"/>
            <a:ext cx="5562600" cy="3923407"/>
          </a:xfrm>
        </p:spPr>
        <p:txBody>
          <a:bodyPr/>
          <a:lstStyle>
            <a:lvl1pPr marL="228594" indent="-228594">
              <a:buSzPct val="95000"/>
              <a:buFontTx/>
              <a:buBlip>
                <a:blip r:embed="rId2"/>
              </a:buBlip>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4BDC48E3-2023-0242-985D-69E25BFFF8AD}"/>
              </a:ext>
            </a:extLst>
          </p:cNvPr>
          <p:cNvSpPr>
            <a:spLocks noGrp="1"/>
          </p:cNvSpPr>
          <p:nvPr>
            <p:ph type="ftr" sz="quarter" idx="3"/>
          </p:nvPr>
        </p:nvSpPr>
        <p:spPr>
          <a:xfrm>
            <a:off x="2519856" y="6441198"/>
            <a:ext cx="8684173" cy="365125"/>
          </a:xfrm>
          <a:prstGeom prst="rect">
            <a:avLst/>
          </a:prstGeom>
        </p:spPr>
        <p:txBody>
          <a:bodyPr vert="horz" lIns="91440" tIns="45720" rIns="91440" bIns="45720" rtlCol="0" anchor="ctr"/>
          <a:lstStyle>
            <a:lvl1pPr algn="l">
              <a:defRPr sz="1400" b="1">
                <a:solidFill>
                  <a:schemeClr val="bg1"/>
                </a:solidFill>
              </a:defRPr>
            </a:lvl1pPr>
          </a:lstStyle>
          <a:p>
            <a:r>
              <a:rPr lang="en-US"/>
              <a:t>Office of Community Engagement</a:t>
            </a:r>
          </a:p>
        </p:txBody>
      </p:sp>
      <p:sp>
        <p:nvSpPr>
          <p:cNvPr id="5" name="Picture Placeholder 4">
            <a:extLst>
              <a:ext uri="{FF2B5EF4-FFF2-40B4-BE49-F238E27FC236}">
                <a16:creationId xmlns:a16="http://schemas.microsoft.com/office/drawing/2014/main" id="{E42EEDE3-0B18-E049-BE23-974E50C72979}"/>
              </a:ext>
            </a:extLst>
          </p:cNvPr>
          <p:cNvSpPr>
            <a:spLocks noGrp="1"/>
          </p:cNvSpPr>
          <p:nvPr>
            <p:ph type="pic" sz="quarter" idx="11"/>
          </p:nvPr>
        </p:nvSpPr>
        <p:spPr>
          <a:xfrm>
            <a:off x="7159503" y="0"/>
            <a:ext cx="5029200" cy="6392452"/>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
        <p:nvSpPr>
          <p:cNvPr id="10" name="Title 1">
            <a:extLst>
              <a:ext uri="{FF2B5EF4-FFF2-40B4-BE49-F238E27FC236}">
                <a16:creationId xmlns:a16="http://schemas.microsoft.com/office/drawing/2014/main" id="{DACFD86F-631F-DB40-8919-BA8E20BF834E}"/>
              </a:ext>
            </a:extLst>
          </p:cNvPr>
          <p:cNvSpPr>
            <a:spLocks noGrp="1"/>
          </p:cNvSpPr>
          <p:nvPr>
            <p:ph type="title"/>
          </p:nvPr>
        </p:nvSpPr>
        <p:spPr>
          <a:xfrm>
            <a:off x="764061" y="365129"/>
            <a:ext cx="5636743" cy="1331865"/>
          </a:xfrm>
        </p:spPr>
        <p:txBody>
          <a:bodyPr/>
          <a:lstStyle/>
          <a:p>
            <a:r>
              <a:rPr lang="en-US"/>
              <a:t>Click to edit Master title style</a:t>
            </a:r>
          </a:p>
        </p:txBody>
      </p:sp>
      <p:cxnSp>
        <p:nvCxnSpPr>
          <p:cNvPr id="11" name="Straight Connector 10">
            <a:extLst>
              <a:ext uri="{FF2B5EF4-FFF2-40B4-BE49-F238E27FC236}">
                <a16:creationId xmlns:a16="http://schemas.microsoft.com/office/drawing/2014/main" id="{B7458B34-F735-D249-820C-C797A1F1FED6}"/>
              </a:ext>
            </a:extLst>
          </p:cNvPr>
          <p:cNvCxnSpPr>
            <a:cxnSpLocks/>
          </p:cNvCxnSpPr>
          <p:nvPr userDrawn="1"/>
        </p:nvCxnSpPr>
        <p:spPr>
          <a:xfrm>
            <a:off x="838201" y="17340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13" name="Picture 12" descr="University of Iowa Logo in tab">
            <a:extLst>
              <a:ext uri="{FF2B5EF4-FFF2-40B4-BE49-F238E27FC236}">
                <a16:creationId xmlns:a16="http://schemas.microsoft.com/office/drawing/2014/main" id="{331EC016-F850-1E4A-A65C-1A14626CEA65}"/>
              </a:ext>
            </a:extLst>
          </p:cNvPr>
          <p:cNvPicPr>
            <a:picLocks noChangeAspect="1"/>
          </p:cNvPicPr>
          <p:nvPr userDrawn="1"/>
        </p:nvPicPr>
        <p:blipFill>
          <a:blip r:embed="rId3"/>
          <a:stretch>
            <a:fillRect/>
          </a:stretch>
        </p:blipFill>
        <p:spPr>
          <a:xfrm>
            <a:off x="838200" y="6131561"/>
            <a:ext cx="1545021" cy="733885"/>
          </a:xfrm>
          <a:prstGeom prst="rect">
            <a:avLst/>
          </a:prstGeom>
        </p:spPr>
      </p:pic>
    </p:spTree>
    <p:extLst>
      <p:ext uri="{BB962C8B-B14F-4D97-AF65-F5344CB8AC3E}">
        <p14:creationId xmlns:p14="http://schemas.microsoft.com/office/powerpoint/2010/main" val="262550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Slide - Photo Coll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8D99024-F68B-C04C-A2AC-E78D62D8E79D}"/>
              </a:ext>
            </a:extLst>
          </p:cNvPr>
          <p:cNvSpPr/>
          <p:nvPr userDrawn="1"/>
        </p:nvSpPr>
        <p:spPr>
          <a:xfrm>
            <a:off x="0" y="6389517"/>
            <a:ext cx="12192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rial" panose="020B0604020202020204" pitchFamily="34" charset="0"/>
            </a:endParaRPr>
          </a:p>
        </p:txBody>
      </p:sp>
      <p:sp>
        <p:nvSpPr>
          <p:cNvPr id="7" name="Footer Placeholder 4">
            <a:extLst>
              <a:ext uri="{FF2B5EF4-FFF2-40B4-BE49-F238E27FC236}">
                <a16:creationId xmlns:a16="http://schemas.microsoft.com/office/drawing/2014/main" id="{4BDC48E3-2023-0242-985D-69E25BFFF8AD}"/>
              </a:ext>
            </a:extLst>
          </p:cNvPr>
          <p:cNvSpPr>
            <a:spLocks noGrp="1"/>
          </p:cNvSpPr>
          <p:nvPr>
            <p:ph type="ftr" sz="quarter" idx="3"/>
          </p:nvPr>
        </p:nvSpPr>
        <p:spPr>
          <a:xfrm>
            <a:off x="2519856" y="6441198"/>
            <a:ext cx="8684173" cy="365125"/>
          </a:xfrm>
          <a:prstGeom prst="rect">
            <a:avLst/>
          </a:prstGeom>
        </p:spPr>
        <p:txBody>
          <a:bodyPr vert="horz" lIns="91440" tIns="45720" rIns="91440" bIns="45720" rtlCol="0" anchor="ctr"/>
          <a:lstStyle>
            <a:lvl1pPr algn="l">
              <a:defRPr sz="1400" b="1">
                <a:solidFill>
                  <a:schemeClr val="bg1"/>
                </a:solidFill>
              </a:defRPr>
            </a:lvl1pPr>
          </a:lstStyle>
          <a:p>
            <a:r>
              <a:rPr lang="en-US"/>
              <a:t>Office of Community Engagement</a:t>
            </a:r>
          </a:p>
        </p:txBody>
      </p:sp>
      <p:sp>
        <p:nvSpPr>
          <p:cNvPr id="6" name="Picture Placeholder 4">
            <a:extLst>
              <a:ext uri="{FF2B5EF4-FFF2-40B4-BE49-F238E27FC236}">
                <a16:creationId xmlns:a16="http://schemas.microsoft.com/office/drawing/2014/main" id="{3E5CE386-BEFE-FE49-A675-D93BEDF680BC}"/>
              </a:ext>
            </a:extLst>
          </p:cNvPr>
          <p:cNvSpPr>
            <a:spLocks noGrp="1"/>
          </p:cNvSpPr>
          <p:nvPr>
            <p:ph type="pic" sz="quarter" idx="11" hasCustomPrompt="1"/>
          </p:nvPr>
        </p:nvSpPr>
        <p:spPr>
          <a:xfrm>
            <a:off x="7170391" y="3243106"/>
            <a:ext cx="5021612" cy="3149712"/>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 Click icon to add picture </a:t>
            </a:r>
          </a:p>
        </p:txBody>
      </p:sp>
      <p:sp>
        <p:nvSpPr>
          <p:cNvPr id="8" name="Picture Placeholder 4">
            <a:extLst>
              <a:ext uri="{FF2B5EF4-FFF2-40B4-BE49-F238E27FC236}">
                <a16:creationId xmlns:a16="http://schemas.microsoft.com/office/drawing/2014/main" id="{04FCC643-718F-7645-8F8D-0BFC94D0506B}"/>
              </a:ext>
            </a:extLst>
          </p:cNvPr>
          <p:cNvSpPr>
            <a:spLocks noGrp="1"/>
          </p:cNvSpPr>
          <p:nvPr>
            <p:ph type="pic" sz="quarter" idx="14"/>
          </p:nvPr>
        </p:nvSpPr>
        <p:spPr>
          <a:xfrm>
            <a:off x="7159503" y="6"/>
            <a:ext cx="2483404"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9" name="Picture Placeholder 4">
            <a:extLst>
              <a:ext uri="{FF2B5EF4-FFF2-40B4-BE49-F238E27FC236}">
                <a16:creationId xmlns:a16="http://schemas.microsoft.com/office/drawing/2014/main" id="{41C31617-CC11-4C42-B6D0-164DF6AFBF41}"/>
              </a:ext>
            </a:extLst>
          </p:cNvPr>
          <p:cNvSpPr>
            <a:spLocks noGrp="1"/>
          </p:cNvSpPr>
          <p:nvPr>
            <p:ph type="pic" sz="quarter" idx="15"/>
          </p:nvPr>
        </p:nvSpPr>
        <p:spPr>
          <a:xfrm>
            <a:off x="9695875" y="6"/>
            <a:ext cx="2483404"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16" name="Title 1">
            <a:extLst>
              <a:ext uri="{FF2B5EF4-FFF2-40B4-BE49-F238E27FC236}">
                <a16:creationId xmlns:a16="http://schemas.microsoft.com/office/drawing/2014/main" id="{7524483D-CFE3-E34D-BB74-CEDD541765E2}"/>
              </a:ext>
            </a:extLst>
          </p:cNvPr>
          <p:cNvSpPr>
            <a:spLocks noGrp="1"/>
          </p:cNvSpPr>
          <p:nvPr>
            <p:ph type="title"/>
          </p:nvPr>
        </p:nvSpPr>
        <p:spPr>
          <a:xfrm>
            <a:off x="751705" y="365129"/>
            <a:ext cx="5636743" cy="1331865"/>
          </a:xfrm>
        </p:spPr>
        <p:txBody>
          <a:bodyPr/>
          <a:lstStyle/>
          <a:p>
            <a:r>
              <a:rPr lang="en-US"/>
              <a:t>Click to edit Master title style</a:t>
            </a:r>
          </a:p>
        </p:txBody>
      </p:sp>
      <p:cxnSp>
        <p:nvCxnSpPr>
          <p:cNvPr id="17" name="Straight Connector 16">
            <a:extLst>
              <a:ext uri="{FF2B5EF4-FFF2-40B4-BE49-F238E27FC236}">
                <a16:creationId xmlns:a16="http://schemas.microsoft.com/office/drawing/2014/main" id="{EB28F420-DDD1-5E4A-9513-EAE252D759FE}"/>
              </a:ext>
            </a:extLst>
          </p:cNvPr>
          <p:cNvCxnSpPr>
            <a:cxnSpLocks/>
          </p:cNvCxnSpPr>
          <p:nvPr userDrawn="1"/>
        </p:nvCxnSpPr>
        <p:spPr>
          <a:xfrm>
            <a:off x="838201" y="1734062"/>
            <a:ext cx="768531"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65D1D7B4-E242-C142-8F5F-F3301CC02498}"/>
              </a:ext>
            </a:extLst>
          </p:cNvPr>
          <p:cNvSpPr>
            <a:spLocks noGrp="1"/>
          </p:cNvSpPr>
          <p:nvPr>
            <p:ph idx="1"/>
          </p:nvPr>
        </p:nvSpPr>
        <p:spPr>
          <a:xfrm>
            <a:off x="838200" y="1962390"/>
            <a:ext cx="5562600" cy="3923407"/>
          </a:xfrm>
        </p:spPr>
        <p:txBody>
          <a:bodyPr/>
          <a:lstStyle>
            <a:lvl1pPr marL="228594" indent="-228594">
              <a:buSzPct val="95000"/>
              <a:buFontTx/>
              <a:buBlip>
                <a:blip r:embed="rId2"/>
              </a:buBlip>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descr="University of Iowa Logo in tab">
            <a:extLst>
              <a:ext uri="{FF2B5EF4-FFF2-40B4-BE49-F238E27FC236}">
                <a16:creationId xmlns:a16="http://schemas.microsoft.com/office/drawing/2014/main" id="{ED076C9B-2E43-A040-8258-28E87FCCDB9B}"/>
              </a:ext>
            </a:extLst>
          </p:cNvPr>
          <p:cNvPicPr>
            <a:picLocks noChangeAspect="1"/>
          </p:cNvPicPr>
          <p:nvPr userDrawn="1"/>
        </p:nvPicPr>
        <p:blipFill>
          <a:blip r:embed="rId3"/>
          <a:stretch>
            <a:fillRect/>
          </a:stretch>
        </p:blipFill>
        <p:spPr>
          <a:xfrm>
            <a:off x="838200" y="6131561"/>
            <a:ext cx="1545021" cy="733885"/>
          </a:xfrm>
          <a:prstGeom prst="rect">
            <a:avLst/>
          </a:prstGeom>
        </p:spPr>
      </p:pic>
    </p:spTree>
    <p:extLst>
      <p:ext uri="{BB962C8B-B14F-4D97-AF65-F5344CB8AC3E}">
        <p14:creationId xmlns:p14="http://schemas.microsoft.com/office/powerpoint/2010/main" val="1338072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47C82-65E8-6F4A-93F5-B60D5D90FAEC}"/>
              </a:ext>
            </a:extLst>
          </p:cNvPr>
          <p:cNvSpPr>
            <a:spLocks noGrp="1"/>
          </p:cNvSpPr>
          <p:nvPr>
            <p:ph type="title"/>
          </p:nvPr>
        </p:nvSpPr>
        <p:spPr>
          <a:xfrm>
            <a:off x="838200" y="365126"/>
            <a:ext cx="10515600" cy="89611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D0A12C-E82E-3F40-8F2F-F914F24F0B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006149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9" r:id="rId3"/>
    <p:sldLayoutId id="2147483663" r:id="rId4"/>
    <p:sldLayoutId id="2147483661" r:id="rId5"/>
    <p:sldLayoutId id="2147483650" r:id="rId6"/>
    <p:sldLayoutId id="2147483662" r:id="rId7"/>
    <p:sldLayoutId id="2147483654" r:id="rId8"/>
    <p:sldLayoutId id="2147483655" r:id="rId9"/>
    <p:sldLayoutId id="2147483665" r:id="rId10"/>
    <p:sldLayoutId id="2147483664" r:id="rId11"/>
    <p:sldLayoutId id="2147483666" r:id="rId12"/>
    <p:sldLayoutId id="2147483667" r:id="rId13"/>
  </p:sldLayoutIdLst>
  <p:hf sldNum="0" hdr="0" dt="0"/>
  <p:txStyles>
    <p:titleStyle>
      <a:lvl1pPr algn="l" defTabSz="914377"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47C82-65E8-6F4A-93F5-B60D5D90FAEC}"/>
              </a:ext>
            </a:extLst>
          </p:cNvPr>
          <p:cNvSpPr>
            <a:spLocks noGrp="1"/>
          </p:cNvSpPr>
          <p:nvPr>
            <p:ph type="title"/>
          </p:nvPr>
        </p:nvSpPr>
        <p:spPr>
          <a:xfrm>
            <a:off x="838200" y="365126"/>
            <a:ext cx="10515600" cy="896116"/>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D0A12C-E82E-3F40-8F2F-F914F24F0B62}"/>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217424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Lst>
  <p:hf sldNum="0" hdr="0" dt="0"/>
  <p:txStyles>
    <p:titleStyle>
      <a:lvl1pPr algn="l" defTabSz="685800" rtl="0" eaLnBrk="1" latinLnBrk="0" hangingPunct="1">
        <a:lnSpc>
          <a:spcPct val="90000"/>
        </a:lnSpc>
        <a:spcBef>
          <a:spcPct val="0"/>
        </a:spcBef>
        <a:buNone/>
        <a:defRPr sz="30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Arial" panose="020B0604020202020204" pitchFamily="34" charset="0"/>
        </a:defRPr>
      </a:lvl1pPr>
      <a:lvl2pPr marL="514350" indent="-171450" algn="l" defTabSz="685800" rtl="0" eaLnBrk="1" latinLnBrk="0" hangingPunct="1">
        <a:lnSpc>
          <a:spcPct val="100000"/>
        </a:lnSpc>
        <a:spcBef>
          <a:spcPts val="375"/>
        </a:spcBef>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provost.uiowa.edu/community-engagement-pnt"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F186-EC61-CE4E-B32D-B4A59182029C}"/>
              </a:ext>
            </a:extLst>
          </p:cNvPr>
          <p:cNvSpPr>
            <a:spLocks noGrp="1"/>
          </p:cNvSpPr>
          <p:nvPr>
            <p:ph type="ctrTitle"/>
          </p:nvPr>
        </p:nvSpPr>
        <p:spPr>
          <a:xfrm>
            <a:off x="950305" y="2832263"/>
            <a:ext cx="4608463" cy="1411739"/>
          </a:xfrm>
        </p:spPr>
        <p:txBody>
          <a:bodyPr>
            <a:noAutofit/>
          </a:bodyPr>
          <a:lstStyle/>
          <a:p>
            <a:r>
              <a:rPr lang="en-US" sz="4000" dirty="0"/>
              <a:t>Community Engagement and Promotion &amp;Tenure</a:t>
            </a:r>
            <a:endParaRPr lang="en-US" sz="4400" dirty="0"/>
          </a:p>
        </p:txBody>
      </p:sp>
      <p:sp>
        <p:nvSpPr>
          <p:cNvPr id="9" name="Rectangle 8">
            <a:extLst>
              <a:ext uri="{FF2B5EF4-FFF2-40B4-BE49-F238E27FC236}">
                <a16:creationId xmlns:a16="http://schemas.microsoft.com/office/drawing/2014/main" id="{C70FECB0-BE16-194E-A5FF-E59091F546B4}"/>
              </a:ext>
            </a:extLst>
          </p:cNvPr>
          <p:cNvSpPr/>
          <p:nvPr/>
        </p:nvSpPr>
        <p:spPr>
          <a:xfrm>
            <a:off x="6802502" y="0"/>
            <a:ext cx="101655"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574F27-A20A-2C46-A981-2A26152FD582}"/>
              </a:ext>
            </a:extLst>
          </p:cNvPr>
          <p:cNvSpPr/>
          <p:nvPr/>
        </p:nvSpPr>
        <p:spPr>
          <a:xfrm>
            <a:off x="935087" y="5178102"/>
            <a:ext cx="2682240" cy="44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2">
            <a:extLst>
              <a:ext uri="{FF2B5EF4-FFF2-40B4-BE49-F238E27FC236}">
                <a16:creationId xmlns:a16="http://schemas.microsoft.com/office/drawing/2014/main" id="{CED8365F-58DC-3105-C1DA-B315A04AD4B4}"/>
              </a:ext>
            </a:extLst>
          </p:cNvPr>
          <p:cNvSpPr txBox="1">
            <a:spLocks/>
          </p:cNvSpPr>
          <p:nvPr/>
        </p:nvSpPr>
        <p:spPr>
          <a:xfrm>
            <a:off x="950303" y="5391419"/>
            <a:ext cx="5931519" cy="885552"/>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2400" b="1" kern="1200">
                <a:solidFill>
                  <a:schemeClr val="accent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June 2026</a:t>
            </a:r>
          </a:p>
        </p:txBody>
      </p:sp>
      <p:pic>
        <p:nvPicPr>
          <p:cNvPr id="3" name="Picture 2">
            <a:extLst>
              <a:ext uri="{FF2B5EF4-FFF2-40B4-BE49-F238E27FC236}">
                <a16:creationId xmlns:a16="http://schemas.microsoft.com/office/drawing/2014/main" id="{FE7227FB-D4F3-C8E2-85CE-E731CF6820F2}"/>
              </a:ext>
            </a:extLst>
          </p:cNvPr>
          <p:cNvPicPr>
            <a:picLocks noChangeAspect="1"/>
          </p:cNvPicPr>
          <p:nvPr/>
        </p:nvPicPr>
        <p:blipFill rotWithShape="1">
          <a:blip r:embed="rId2"/>
          <a:srcRect l="-10884" r="10884"/>
          <a:stretch/>
        </p:blipFill>
        <p:spPr>
          <a:xfrm>
            <a:off x="6260480" y="0"/>
            <a:ext cx="5931520" cy="3336480"/>
          </a:xfrm>
          <a:prstGeom prst="rect">
            <a:avLst/>
          </a:prstGeom>
        </p:spPr>
      </p:pic>
      <p:cxnSp>
        <p:nvCxnSpPr>
          <p:cNvPr id="13" name="Straight Connector 12">
            <a:extLst>
              <a:ext uri="{FF2B5EF4-FFF2-40B4-BE49-F238E27FC236}">
                <a16:creationId xmlns:a16="http://schemas.microsoft.com/office/drawing/2014/main" id="{92A2442D-D85C-AE5D-F8F7-2090CB3696E5}"/>
              </a:ext>
            </a:extLst>
          </p:cNvPr>
          <p:cNvCxnSpPr>
            <a:cxnSpLocks/>
          </p:cNvCxnSpPr>
          <p:nvPr/>
        </p:nvCxnSpPr>
        <p:spPr>
          <a:xfrm>
            <a:off x="6878525" y="3358635"/>
            <a:ext cx="531017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4FC95BDB-5F0B-E58A-2D11-44B1B9BE06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821" t="5230" r="135" b="20815"/>
          <a:stretch/>
        </p:blipFill>
        <p:spPr>
          <a:xfrm>
            <a:off x="6888255" y="3394674"/>
            <a:ext cx="5303746" cy="3447424"/>
          </a:xfrm>
          <a:prstGeom prst="rect">
            <a:avLst/>
          </a:prstGeom>
        </p:spPr>
      </p:pic>
    </p:spTree>
    <p:extLst>
      <p:ext uri="{BB962C8B-B14F-4D97-AF65-F5344CB8AC3E}">
        <p14:creationId xmlns:p14="http://schemas.microsoft.com/office/powerpoint/2010/main" val="51573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7155C-D558-3CB7-81FF-3A7614A7DCA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0D25D49-248F-2AB8-B5BC-3EAA0021C847}"/>
              </a:ext>
            </a:extLst>
          </p:cNvPr>
          <p:cNvSpPr>
            <a:spLocks noGrp="1"/>
          </p:cNvSpPr>
          <p:nvPr>
            <p:ph type="title"/>
          </p:nvPr>
        </p:nvSpPr>
        <p:spPr>
          <a:xfrm>
            <a:off x="764059" y="365126"/>
            <a:ext cx="5677930" cy="1331865"/>
          </a:xfrm>
        </p:spPr>
        <p:txBody>
          <a:bodyPr>
            <a:noAutofit/>
          </a:bodyPr>
          <a:lstStyle/>
          <a:p>
            <a:r>
              <a:rPr lang="en-US" dirty="0">
                <a:latin typeface="+mj-lt"/>
              </a:rPr>
              <a:t>FAQs from campus</a:t>
            </a:r>
          </a:p>
        </p:txBody>
      </p:sp>
      <p:sp>
        <p:nvSpPr>
          <p:cNvPr id="4" name="Footer Placeholder 3">
            <a:extLst>
              <a:ext uri="{FF2B5EF4-FFF2-40B4-BE49-F238E27FC236}">
                <a16:creationId xmlns:a16="http://schemas.microsoft.com/office/drawing/2014/main" id="{3F8DD7E7-5763-C247-70A2-682B89F998A5}"/>
              </a:ext>
            </a:extLst>
          </p:cNvPr>
          <p:cNvSpPr>
            <a:spLocks noGrp="1"/>
          </p:cNvSpPr>
          <p:nvPr>
            <p:ph type="ftr" sz="quarter" idx="3"/>
          </p:nvPr>
        </p:nvSpPr>
        <p:spPr/>
        <p:txBody>
          <a:bodyPr/>
          <a:lstStyle/>
          <a:p>
            <a:r>
              <a:rPr lang="en-US"/>
              <a:t>Office of Community Engagement</a:t>
            </a:r>
          </a:p>
        </p:txBody>
      </p:sp>
      <p:sp>
        <p:nvSpPr>
          <p:cNvPr id="2" name="Content Placeholder 2">
            <a:extLst>
              <a:ext uri="{FF2B5EF4-FFF2-40B4-BE49-F238E27FC236}">
                <a16:creationId xmlns:a16="http://schemas.microsoft.com/office/drawing/2014/main" id="{7B578260-E8D6-6ADC-779A-29BBF1672B00}"/>
              </a:ext>
            </a:extLst>
          </p:cNvPr>
          <p:cNvSpPr txBox="1">
            <a:spLocks/>
          </p:cNvSpPr>
          <p:nvPr/>
        </p:nvSpPr>
        <p:spPr>
          <a:xfrm>
            <a:off x="846179" y="1874177"/>
            <a:ext cx="6131270" cy="4241553"/>
          </a:xfrm>
          <a:prstGeom prst="rect">
            <a:avLst/>
          </a:prstGeom>
        </p:spPr>
        <p:txBody>
          <a:bodyPr vert="horz" lIns="0" tIns="0" rIns="0" bIns="0" rtlCol="0" anchor="t">
            <a:normAutofit/>
          </a:bodyPr>
          <a:lst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i="1" dirty="0"/>
          </a:p>
        </p:txBody>
      </p:sp>
      <p:sp>
        <p:nvSpPr>
          <p:cNvPr id="9" name="Content Placeholder 3">
            <a:extLst>
              <a:ext uri="{FF2B5EF4-FFF2-40B4-BE49-F238E27FC236}">
                <a16:creationId xmlns:a16="http://schemas.microsoft.com/office/drawing/2014/main" id="{84B0548D-CA8D-97B7-956D-2776CE6F20BE}"/>
              </a:ext>
            </a:extLst>
          </p:cNvPr>
          <p:cNvSpPr>
            <a:spLocks noGrp="1"/>
          </p:cNvSpPr>
          <p:nvPr>
            <p:ph idx="1"/>
          </p:nvPr>
        </p:nvSpPr>
        <p:spPr>
          <a:xfrm>
            <a:off x="786153" y="1931485"/>
            <a:ext cx="9872322" cy="4361431"/>
          </a:xfrm>
        </p:spPr>
        <p:txBody>
          <a:bodyPr vert="horz" lIns="0" tIns="0" rIns="0" bIns="0" rtlCol="0" anchor="t">
            <a:noAutofit/>
          </a:bodyPr>
          <a:lstStyle/>
          <a:p>
            <a:pPr>
              <a:buFont typeface="Arial" panose="020B0604020202020204" pitchFamily="34" charset="0"/>
              <a:buChar char="•"/>
            </a:pPr>
            <a:r>
              <a:rPr lang="en-US" dirty="0">
                <a:latin typeface="+mn-lt"/>
                <a:ea typeface="Roboto"/>
                <a:cs typeface="Arial"/>
              </a:rPr>
              <a:t>Is this a mandate from the Provost? Is there flexibility with the guidelines?</a:t>
            </a:r>
          </a:p>
          <a:p>
            <a:pPr>
              <a:buFont typeface="Arial" panose="020B0604020202020204" pitchFamily="34" charset="0"/>
              <a:buChar char="•"/>
            </a:pPr>
            <a:r>
              <a:rPr lang="en-US" dirty="0">
                <a:latin typeface="+mn-lt"/>
                <a:ea typeface="Roboto"/>
                <a:cs typeface="Arial"/>
              </a:rPr>
              <a:t>How do I know as a faculty member if the guidelines are a good fit for me as I go up for promotion? </a:t>
            </a:r>
          </a:p>
          <a:p>
            <a:pPr>
              <a:buFont typeface="Arial" panose="020B0604020202020204" pitchFamily="34" charset="0"/>
              <a:buChar char="•"/>
            </a:pPr>
            <a:r>
              <a:rPr lang="en-US" dirty="0">
                <a:latin typeface="+mn-lt"/>
                <a:ea typeface="Roboto"/>
                <a:cs typeface="Arial"/>
              </a:rPr>
              <a:t>Will these guidelines serve as a crutch for faculty who would not otherwise be a strong candidate for promotion? </a:t>
            </a:r>
          </a:p>
          <a:p>
            <a:pPr>
              <a:buFont typeface="Arial" panose="020B0604020202020204" pitchFamily="34" charset="0"/>
              <a:buChar char="•"/>
            </a:pPr>
            <a:r>
              <a:rPr lang="en-US" dirty="0">
                <a:latin typeface="+mn-lt"/>
                <a:ea typeface="Roboto"/>
                <a:cs typeface="Arial"/>
              </a:rPr>
              <a:t>Do we really need to do this if faculty in our college/department don’t do community-engaged work? </a:t>
            </a:r>
          </a:p>
          <a:p>
            <a:pPr>
              <a:buFont typeface="Arial" panose="020B0604020202020204" pitchFamily="34" charset="0"/>
              <a:buChar char="•"/>
            </a:pPr>
            <a:endParaRPr lang="en-US" sz="2800" dirty="0">
              <a:latin typeface="+mn-lt"/>
              <a:ea typeface="Roboto"/>
              <a:cs typeface="Arial"/>
            </a:endParaRPr>
          </a:p>
          <a:p>
            <a:pPr marL="457189" lvl="1" indent="0">
              <a:buNone/>
            </a:pPr>
            <a:endParaRPr lang="en-US" sz="2800" dirty="0">
              <a:latin typeface="+mn-lt"/>
              <a:ea typeface="Roboto"/>
              <a:cs typeface="Arial"/>
            </a:endParaRPr>
          </a:p>
          <a:p>
            <a:pPr marL="0" indent="0">
              <a:buNone/>
            </a:pPr>
            <a:endParaRPr lang="en-US" sz="3600" dirty="0">
              <a:latin typeface="+mn-lt"/>
              <a:ea typeface="Roboto"/>
              <a:cs typeface="Arial"/>
            </a:endParaRPr>
          </a:p>
          <a:p>
            <a:pPr>
              <a:buFont typeface="Arial" panose="020B0604020202020204" pitchFamily="34" charset="0"/>
              <a:buChar char="•"/>
            </a:pPr>
            <a:endParaRPr lang="en-US" dirty="0">
              <a:latin typeface="+mn-lt"/>
            </a:endParaRPr>
          </a:p>
          <a:p>
            <a:pPr marL="457189" lvl="1" indent="0">
              <a:buNone/>
            </a:pPr>
            <a:endParaRPr lang="en-US" dirty="0"/>
          </a:p>
        </p:txBody>
      </p:sp>
    </p:spTree>
    <p:extLst>
      <p:ext uri="{BB962C8B-B14F-4D97-AF65-F5344CB8AC3E}">
        <p14:creationId xmlns:p14="http://schemas.microsoft.com/office/powerpoint/2010/main" val="402131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72AD14-BED4-4A3E-8474-5AB4CAE61C4F}"/>
              </a:ext>
            </a:extLst>
          </p:cNvPr>
          <p:cNvSpPr>
            <a:spLocks noGrp="1"/>
          </p:cNvSpPr>
          <p:nvPr>
            <p:ph type="ctrTitle"/>
          </p:nvPr>
        </p:nvSpPr>
        <p:spPr>
          <a:xfrm>
            <a:off x="2235994" y="3214773"/>
            <a:ext cx="5372488" cy="1160369"/>
          </a:xfrm>
        </p:spPr>
        <p:txBody>
          <a:bodyPr/>
          <a:lstStyle/>
          <a:p>
            <a:r>
              <a:rPr lang="en-US" dirty="0"/>
              <a:t>Discussion</a:t>
            </a:r>
          </a:p>
        </p:txBody>
      </p:sp>
      <p:sp>
        <p:nvSpPr>
          <p:cNvPr id="2" name="Text Placeholder 1">
            <a:extLst>
              <a:ext uri="{FF2B5EF4-FFF2-40B4-BE49-F238E27FC236}">
                <a16:creationId xmlns:a16="http://schemas.microsoft.com/office/drawing/2014/main" id="{667688D6-D1F7-479C-B181-0D4C46EDC327}"/>
              </a:ext>
            </a:extLst>
          </p:cNvPr>
          <p:cNvSpPr>
            <a:spLocks noGrp="1"/>
          </p:cNvSpPr>
          <p:nvPr>
            <p:ph type="body" sz="quarter" idx="10"/>
          </p:nvPr>
        </p:nvSpPr>
        <p:spPr>
          <a:xfrm>
            <a:off x="1671423" y="4789491"/>
            <a:ext cx="2511271" cy="300082"/>
          </a:xfrm>
        </p:spPr>
        <p:txBody>
          <a:bodyPr/>
          <a:lstStyle/>
          <a:p>
            <a:pPr algn="ctr"/>
            <a:r>
              <a:rPr lang="en-US" dirty="0"/>
              <a:t>engagement.uiowa.edu</a:t>
            </a:r>
          </a:p>
        </p:txBody>
      </p:sp>
      <p:sp>
        <p:nvSpPr>
          <p:cNvPr id="4" name="Footer Placeholder 3">
            <a:extLst>
              <a:ext uri="{FF2B5EF4-FFF2-40B4-BE49-F238E27FC236}">
                <a16:creationId xmlns:a16="http://schemas.microsoft.com/office/drawing/2014/main" id="{DE2C2ECF-87F8-4FF3-9AD3-24240896F6A3}"/>
              </a:ext>
            </a:extLst>
          </p:cNvPr>
          <p:cNvSpPr>
            <a:spLocks noGrp="1"/>
          </p:cNvSpPr>
          <p:nvPr>
            <p:ph type="ftr" sz="quarter" idx="3"/>
          </p:nvPr>
        </p:nvSpPr>
        <p:spPr>
          <a:xfrm>
            <a:off x="962879" y="2435299"/>
            <a:ext cx="7772020" cy="365125"/>
          </a:xfrm>
        </p:spPr>
        <p:txBody>
          <a:bodyPr/>
          <a:lstStyle/>
          <a:p>
            <a:r>
              <a:rPr lang="en-US" dirty="0">
                <a:solidFill>
                  <a:srgbClr val="000000"/>
                </a:solidFill>
                <a:latin typeface="Roboto"/>
              </a:rPr>
              <a:t>Community-engaged scholarship guidelines </a:t>
            </a:r>
          </a:p>
        </p:txBody>
      </p:sp>
    </p:spTree>
    <p:extLst>
      <p:ext uri="{BB962C8B-B14F-4D97-AF65-F5344CB8AC3E}">
        <p14:creationId xmlns:p14="http://schemas.microsoft.com/office/powerpoint/2010/main" val="3132022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F186-EC61-CE4E-B32D-B4A59182029C}"/>
              </a:ext>
            </a:extLst>
          </p:cNvPr>
          <p:cNvSpPr>
            <a:spLocks noGrp="1"/>
          </p:cNvSpPr>
          <p:nvPr>
            <p:ph type="ctrTitle"/>
          </p:nvPr>
        </p:nvSpPr>
        <p:spPr>
          <a:xfrm>
            <a:off x="935089" y="2353281"/>
            <a:ext cx="4608463" cy="1411739"/>
          </a:xfrm>
        </p:spPr>
        <p:txBody>
          <a:bodyPr>
            <a:noAutofit/>
          </a:bodyPr>
          <a:lstStyle/>
          <a:p>
            <a:r>
              <a:rPr lang="en-US" sz="4400"/>
              <a:t>Community Engagement Network (CEN)</a:t>
            </a:r>
          </a:p>
        </p:txBody>
      </p:sp>
      <p:sp>
        <p:nvSpPr>
          <p:cNvPr id="3" name="Subtitle 2">
            <a:extLst>
              <a:ext uri="{FF2B5EF4-FFF2-40B4-BE49-F238E27FC236}">
                <a16:creationId xmlns:a16="http://schemas.microsoft.com/office/drawing/2014/main" id="{DBAB54E8-2930-3C43-A28E-4B8C9B6010A5}"/>
              </a:ext>
            </a:extLst>
          </p:cNvPr>
          <p:cNvSpPr>
            <a:spLocks noGrp="1"/>
          </p:cNvSpPr>
          <p:nvPr>
            <p:ph type="subTitle" idx="1"/>
          </p:nvPr>
        </p:nvSpPr>
        <p:spPr>
          <a:xfrm>
            <a:off x="935088" y="4303478"/>
            <a:ext cx="5172075" cy="682567"/>
          </a:xfrm>
        </p:spPr>
        <p:txBody>
          <a:bodyPr>
            <a:normAutofit/>
          </a:bodyPr>
          <a:lstStyle/>
          <a:p>
            <a:r>
              <a:rPr lang="en-US" sz="2000" dirty="0"/>
              <a:t>For Scholars and Practitioners</a:t>
            </a:r>
          </a:p>
        </p:txBody>
      </p:sp>
      <p:sp>
        <p:nvSpPr>
          <p:cNvPr id="4" name="Text Placeholder 3">
            <a:extLst>
              <a:ext uri="{FF2B5EF4-FFF2-40B4-BE49-F238E27FC236}">
                <a16:creationId xmlns:a16="http://schemas.microsoft.com/office/drawing/2014/main" id="{DCFE921F-7462-F84B-8C4F-D9ABC6E6F542}"/>
              </a:ext>
            </a:extLst>
          </p:cNvPr>
          <p:cNvSpPr>
            <a:spLocks noGrp="1"/>
          </p:cNvSpPr>
          <p:nvPr>
            <p:ph type="body" sz="quarter" idx="10"/>
          </p:nvPr>
        </p:nvSpPr>
        <p:spPr>
          <a:xfrm>
            <a:off x="935087" y="5395444"/>
            <a:ext cx="6155727" cy="495309"/>
          </a:xfrm>
        </p:spPr>
        <p:txBody>
          <a:bodyPr>
            <a:normAutofit/>
          </a:bodyPr>
          <a:lstStyle/>
          <a:p>
            <a:r>
              <a:rPr lang="en-US" sz="2000" dirty="0"/>
              <a:t>November 8</a:t>
            </a:r>
            <a:r>
              <a:rPr lang="en-US" sz="2000" baseline="30000" dirty="0"/>
              <a:t>th</a:t>
            </a:r>
            <a:r>
              <a:rPr lang="en-US" sz="2000" dirty="0"/>
              <a:t>, 2023 </a:t>
            </a:r>
          </a:p>
        </p:txBody>
      </p:sp>
      <p:sp>
        <p:nvSpPr>
          <p:cNvPr id="9" name="Rectangle 8">
            <a:extLst>
              <a:ext uri="{FF2B5EF4-FFF2-40B4-BE49-F238E27FC236}">
                <a16:creationId xmlns:a16="http://schemas.microsoft.com/office/drawing/2014/main" id="{C70FECB0-BE16-194E-A5FF-E59091F546B4}"/>
              </a:ext>
            </a:extLst>
          </p:cNvPr>
          <p:cNvSpPr/>
          <p:nvPr/>
        </p:nvSpPr>
        <p:spPr>
          <a:xfrm>
            <a:off x="6830998" y="6"/>
            <a:ext cx="101655"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574F27-A20A-2C46-A981-2A26152FD582}"/>
              </a:ext>
            </a:extLst>
          </p:cNvPr>
          <p:cNvSpPr/>
          <p:nvPr/>
        </p:nvSpPr>
        <p:spPr>
          <a:xfrm>
            <a:off x="935087" y="5178102"/>
            <a:ext cx="2682240" cy="44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795963FE-451B-47D8-8643-F47E6950B421}"/>
              </a:ext>
            </a:extLst>
          </p:cNvPr>
          <p:cNvSpPr>
            <a:spLocks noGrp="1"/>
          </p:cNvSpPr>
          <p:nvPr>
            <p:ph type="pic" sz="quarter" idx="11"/>
          </p:nvPr>
        </p:nvSpPr>
        <p:spPr/>
        <p:txBody>
          <a:bodyPr/>
          <a:lstStyle/>
          <a:p>
            <a:endParaRPr lang="en-US"/>
          </a:p>
        </p:txBody>
      </p:sp>
      <p:pic>
        <p:nvPicPr>
          <p:cNvPr id="12" name="Picture Placeholder 14">
            <a:extLst>
              <a:ext uri="{FF2B5EF4-FFF2-40B4-BE49-F238E27FC236}">
                <a16:creationId xmlns:a16="http://schemas.microsoft.com/office/drawing/2014/main" id="{1C24392E-8A08-4823-8353-C86209542D42}"/>
              </a:ext>
            </a:extLst>
          </p:cNvPr>
          <p:cNvPicPr>
            <a:picLocks noChangeAspect="1"/>
          </p:cNvPicPr>
          <p:nvPr/>
        </p:nvPicPr>
        <p:blipFill>
          <a:blip r:embed="rId2">
            <a:extLst>
              <a:ext uri="{28A0092B-C50C-407E-A947-70E740481C1C}">
                <a14:useLocalDpi xmlns:a14="http://schemas.microsoft.com/office/drawing/2010/main" val="0"/>
              </a:ext>
            </a:extLst>
          </a:blip>
          <a:srcRect l="21259" r="21259"/>
          <a:stretch>
            <a:fillRect/>
          </a:stretch>
        </p:blipFill>
        <p:spPr>
          <a:xfrm>
            <a:off x="6932614" y="0"/>
            <a:ext cx="5256212" cy="6858000"/>
          </a:xfrm>
          <a:prstGeom prst="rect">
            <a:avLst/>
          </a:prstGeom>
        </p:spPr>
      </p:pic>
      <p:pic>
        <p:nvPicPr>
          <p:cNvPr id="7" name="Picture 6">
            <a:extLst>
              <a:ext uri="{FF2B5EF4-FFF2-40B4-BE49-F238E27FC236}">
                <a16:creationId xmlns:a16="http://schemas.microsoft.com/office/drawing/2014/main" id="{C1AAA959-31FD-D03B-7F00-B00E52ADED69}"/>
              </a:ext>
            </a:extLst>
          </p:cNvPr>
          <p:cNvPicPr>
            <a:picLocks noChangeAspect="1"/>
          </p:cNvPicPr>
          <p:nvPr/>
        </p:nvPicPr>
        <p:blipFill>
          <a:blip r:embed="rId3"/>
          <a:stretch>
            <a:fillRect/>
          </a:stretch>
        </p:blipFill>
        <p:spPr>
          <a:xfrm>
            <a:off x="0" y="0"/>
            <a:ext cx="12191998" cy="6857999"/>
          </a:xfrm>
          <a:prstGeom prst="rect">
            <a:avLst/>
          </a:prstGeom>
        </p:spPr>
      </p:pic>
    </p:spTree>
    <p:extLst>
      <p:ext uri="{BB962C8B-B14F-4D97-AF65-F5344CB8AC3E}">
        <p14:creationId xmlns:p14="http://schemas.microsoft.com/office/powerpoint/2010/main" val="1779626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1BC2-0577-3292-C03B-C261D6A6E0C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A1D0C5F-382D-F2EA-12D7-FE8DF2192B22}"/>
              </a:ext>
            </a:extLst>
          </p:cNvPr>
          <p:cNvSpPr>
            <a:spLocks noGrp="1"/>
          </p:cNvSpPr>
          <p:nvPr>
            <p:ph type="title"/>
          </p:nvPr>
        </p:nvSpPr>
        <p:spPr>
          <a:xfrm>
            <a:off x="764059" y="365126"/>
            <a:ext cx="5722467" cy="1331865"/>
          </a:xfrm>
        </p:spPr>
        <p:txBody>
          <a:bodyPr>
            <a:normAutofit fontScale="90000"/>
          </a:bodyPr>
          <a:lstStyle/>
          <a:p>
            <a:r>
              <a:rPr lang="en-US" dirty="0">
                <a:latin typeface="+mj-lt"/>
              </a:rPr>
              <a:t>Community engagement and P&amp;T at Iowa</a:t>
            </a:r>
          </a:p>
        </p:txBody>
      </p:sp>
      <p:sp>
        <p:nvSpPr>
          <p:cNvPr id="21" name="Content Placeholder 20">
            <a:extLst>
              <a:ext uri="{FF2B5EF4-FFF2-40B4-BE49-F238E27FC236}">
                <a16:creationId xmlns:a16="http://schemas.microsoft.com/office/drawing/2014/main" id="{9ADA8F46-2366-4E40-5176-F57E9DA63FC9}"/>
              </a:ext>
            </a:extLst>
          </p:cNvPr>
          <p:cNvSpPr>
            <a:spLocks noGrp="1"/>
          </p:cNvSpPr>
          <p:nvPr>
            <p:ph idx="1"/>
          </p:nvPr>
        </p:nvSpPr>
        <p:spPr>
          <a:xfrm>
            <a:off x="838203" y="1624515"/>
            <a:ext cx="5925062" cy="4697627"/>
          </a:xfrm>
        </p:spPr>
        <p:txBody>
          <a:bodyPr>
            <a:normAutofit fontScale="85000" lnSpcReduction="20000"/>
          </a:bodyPr>
          <a:lstStyle/>
          <a:p>
            <a:pPr marL="457189" lvl="1" indent="0">
              <a:buNone/>
            </a:pPr>
            <a:r>
              <a:rPr lang="en-US" dirty="0"/>
              <a:t>                                                                </a:t>
            </a:r>
          </a:p>
          <a:p>
            <a:pPr>
              <a:buFont typeface="Arial" panose="020B0604020202020204" pitchFamily="34" charset="0"/>
              <a:buChar char="•"/>
            </a:pPr>
            <a:r>
              <a:rPr lang="en-US" dirty="0">
                <a:latin typeface="+mn-lt"/>
                <a:ea typeface="Roboto"/>
                <a:cs typeface="Arial"/>
              </a:rPr>
              <a:t>Multi-year project to create Promotion &amp; Tenure guidelines at the institutional level to incorporate community-engaged scholarship</a:t>
            </a:r>
          </a:p>
          <a:p>
            <a:pPr>
              <a:buFont typeface="Arial" panose="020B0604020202020204" pitchFamily="34" charset="0"/>
              <a:buChar char="•"/>
            </a:pPr>
            <a:r>
              <a:rPr lang="en-US" b="1" dirty="0">
                <a:latin typeface="+mn-lt"/>
                <a:ea typeface="Roboto"/>
                <a:cs typeface="Arial"/>
              </a:rPr>
              <a:t>Context that promoted project:</a:t>
            </a:r>
          </a:p>
          <a:p>
            <a:pPr lvl="1"/>
            <a:r>
              <a:rPr lang="en-US" dirty="0">
                <a:latin typeface="+mn-lt"/>
                <a:ea typeface="Roboto"/>
                <a:cs typeface="Arial"/>
              </a:rPr>
              <a:t>Increasing interest from faculty in community-engaged scholarship (years of informal conversations)</a:t>
            </a:r>
            <a:endParaRPr lang="en-US" dirty="0">
              <a:latin typeface="+mn-lt"/>
            </a:endParaRPr>
          </a:p>
          <a:p>
            <a:pPr lvl="1"/>
            <a:r>
              <a:rPr lang="en-US" dirty="0">
                <a:latin typeface="+mn-lt"/>
                <a:ea typeface="Roboto"/>
                <a:cs typeface="Arial"/>
              </a:rPr>
              <a:t>Desire for research, teaching and creative activity to make a difference in communities</a:t>
            </a:r>
            <a:endParaRPr lang="en-US" dirty="0">
              <a:latin typeface="+mn-lt"/>
            </a:endParaRPr>
          </a:p>
          <a:p>
            <a:pPr lvl="1"/>
            <a:r>
              <a:rPr lang="en-US" dirty="0">
                <a:latin typeface="+mn-lt"/>
                <a:ea typeface="Roboto"/>
                <a:cs typeface="Arial"/>
              </a:rPr>
              <a:t>Recruitment and retention: statistics showing junior faculty particularly interested  </a:t>
            </a:r>
          </a:p>
          <a:p>
            <a:pPr>
              <a:buFont typeface="Arial" panose="020B0604020202020204" pitchFamily="34" charset="0"/>
              <a:buChar char="•"/>
            </a:pPr>
            <a:r>
              <a:rPr lang="en-US" dirty="0">
                <a:latin typeface="+mn-lt"/>
                <a:ea typeface="Roboto"/>
                <a:cs typeface="Arial"/>
              </a:rPr>
              <a:t>But…..</a:t>
            </a:r>
            <a:endParaRPr lang="en-US" dirty="0">
              <a:latin typeface="+mn-lt"/>
            </a:endParaRPr>
          </a:p>
          <a:p>
            <a:pPr lvl="1"/>
            <a:endParaRPr lang="en-US" dirty="0"/>
          </a:p>
          <a:p>
            <a:pPr marL="0" indent="0">
              <a:buNone/>
            </a:pPr>
            <a:endParaRPr lang="en-US" dirty="0"/>
          </a:p>
          <a:p>
            <a:pPr lvl="1"/>
            <a:endParaRPr lang="en-US" dirty="0"/>
          </a:p>
          <a:p>
            <a:pPr marL="0" indent="0">
              <a:buNone/>
            </a:pPr>
            <a:endParaRPr lang="en-US" b="1" dirty="0"/>
          </a:p>
          <a:p>
            <a:pPr lvl="1"/>
            <a:endParaRPr lang="en-US" dirty="0"/>
          </a:p>
          <a:p>
            <a:pPr lvl="1"/>
            <a:endParaRPr lang="en-US" dirty="0"/>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D25180CE-E59C-C4B1-B4D6-A29458C05BA7}"/>
              </a:ext>
            </a:extLst>
          </p:cNvPr>
          <p:cNvSpPr>
            <a:spLocks noGrp="1"/>
          </p:cNvSpPr>
          <p:nvPr>
            <p:ph type="ftr" sz="quarter" idx="3"/>
          </p:nvPr>
        </p:nvSpPr>
        <p:spPr/>
        <p:txBody>
          <a:bodyPr/>
          <a:lstStyle/>
          <a:p>
            <a:r>
              <a:rPr lang="en-US"/>
              <a:t>Office of Community Engagement</a:t>
            </a:r>
          </a:p>
        </p:txBody>
      </p:sp>
      <p:pic>
        <p:nvPicPr>
          <p:cNvPr id="2" name="Picture 1">
            <a:extLst>
              <a:ext uri="{FF2B5EF4-FFF2-40B4-BE49-F238E27FC236}">
                <a16:creationId xmlns:a16="http://schemas.microsoft.com/office/drawing/2014/main" id="{FE8DD196-42CA-6711-A291-E9F372CF0B49}"/>
              </a:ext>
            </a:extLst>
          </p:cNvPr>
          <p:cNvPicPr>
            <a:picLocks noChangeAspect="1"/>
          </p:cNvPicPr>
          <p:nvPr/>
        </p:nvPicPr>
        <p:blipFill>
          <a:blip r:embed="rId3"/>
          <a:srcRect r="7800"/>
          <a:stretch/>
        </p:blipFill>
        <p:spPr>
          <a:xfrm>
            <a:off x="7274591" y="0"/>
            <a:ext cx="4917409" cy="6322142"/>
          </a:xfrm>
          <a:prstGeom prst="rect">
            <a:avLst/>
          </a:prstGeom>
        </p:spPr>
      </p:pic>
    </p:spTree>
    <p:extLst>
      <p:ext uri="{BB962C8B-B14F-4D97-AF65-F5344CB8AC3E}">
        <p14:creationId xmlns:p14="http://schemas.microsoft.com/office/powerpoint/2010/main" val="1962056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B8035-A433-9995-0ECE-F7E844FF1B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B04D0A9-C80D-A748-0E4E-EF6775231EC6}"/>
              </a:ext>
            </a:extLst>
          </p:cNvPr>
          <p:cNvSpPr>
            <a:spLocks noGrp="1"/>
          </p:cNvSpPr>
          <p:nvPr>
            <p:ph type="title"/>
          </p:nvPr>
        </p:nvSpPr>
        <p:spPr>
          <a:xfrm>
            <a:off x="764059" y="365126"/>
            <a:ext cx="5677930" cy="1331865"/>
          </a:xfrm>
        </p:spPr>
        <p:txBody>
          <a:bodyPr>
            <a:noAutofit/>
          </a:bodyPr>
          <a:lstStyle/>
          <a:p>
            <a:r>
              <a:rPr lang="en-US" sz="3200" dirty="0">
                <a:latin typeface="+mj-lt"/>
              </a:rPr>
              <a:t>Challenges to Community Engaged Scholarship </a:t>
            </a:r>
          </a:p>
        </p:txBody>
      </p:sp>
      <p:sp>
        <p:nvSpPr>
          <p:cNvPr id="21" name="Content Placeholder 20">
            <a:extLst>
              <a:ext uri="{FF2B5EF4-FFF2-40B4-BE49-F238E27FC236}">
                <a16:creationId xmlns:a16="http://schemas.microsoft.com/office/drawing/2014/main" id="{41348031-6F7C-0CB3-743D-E831865D318A}"/>
              </a:ext>
            </a:extLst>
          </p:cNvPr>
          <p:cNvSpPr>
            <a:spLocks noGrp="1"/>
          </p:cNvSpPr>
          <p:nvPr>
            <p:ph idx="1"/>
          </p:nvPr>
        </p:nvSpPr>
        <p:spPr>
          <a:xfrm>
            <a:off x="838202" y="1503268"/>
            <a:ext cx="9848848" cy="4557301"/>
          </a:xfrm>
        </p:spPr>
        <p:txBody>
          <a:bodyPr>
            <a:normAutofit lnSpcReduction="10000"/>
          </a:bodyPr>
          <a:lstStyle/>
          <a:p>
            <a:pPr marL="457189" lvl="1" indent="0">
              <a:buNone/>
            </a:pPr>
            <a:r>
              <a:rPr lang="en-US" dirty="0"/>
              <a:t>                                                                </a:t>
            </a:r>
          </a:p>
          <a:p>
            <a:pPr>
              <a:buFont typeface="Arial" panose="020B0604020202020204" pitchFamily="34" charset="0"/>
              <a:buChar char="•"/>
            </a:pPr>
            <a:r>
              <a:rPr lang="en-US" dirty="0">
                <a:latin typeface="+mn-lt"/>
                <a:ea typeface="Roboto"/>
                <a:cs typeface="Arial"/>
              </a:rPr>
              <a:t>Faculty increasingly expressed:</a:t>
            </a:r>
          </a:p>
          <a:p>
            <a:pPr lvl="1">
              <a:buClrTx/>
            </a:pPr>
            <a:r>
              <a:rPr lang="en-US" sz="2400" dirty="0">
                <a:latin typeface="+mn-lt"/>
                <a:ea typeface="Roboto"/>
                <a:cs typeface="Arial"/>
              </a:rPr>
              <a:t>Current P&amp;T standards and processes did not incorporate community-engaged work</a:t>
            </a:r>
          </a:p>
          <a:p>
            <a:pPr lvl="1">
              <a:buClrTx/>
            </a:pPr>
            <a:r>
              <a:rPr lang="en-US" sz="2400" dirty="0">
                <a:latin typeface="+mn-lt"/>
                <a:ea typeface="Roboto"/>
                <a:cs typeface="Arial"/>
              </a:rPr>
              <a:t>Current P&amp;T standards and processes often hindered community-engaged work </a:t>
            </a:r>
          </a:p>
          <a:p>
            <a:pPr lvl="1">
              <a:buClrTx/>
            </a:pPr>
            <a:r>
              <a:rPr lang="en-US" sz="2400" dirty="0">
                <a:latin typeface="+mn-lt"/>
                <a:ea typeface="Roboto"/>
                <a:cs typeface="Arial"/>
              </a:rPr>
              <a:t>Confusion </a:t>
            </a:r>
            <a:r>
              <a:rPr lang="en-US" dirty="0">
                <a:latin typeface="+mn-lt"/>
                <a:ea typeface="Roboto"/>
                <a:cs typeface="Arial"/>
              </a:rPr>
              <a:t>about where </a:t>
            </a:r>
            <a:r>
              <a:rPr lang="en-US" sz="2400" dirty="0">
                <a:latin typeface="+mn-lt"/>
                <a:ea typeface="Roboto"/>
                <a:cs typeface="Arial"/>
              </a:rPr>
              <a:t>barriers to P&amp;T occurred: </a:t>
            </a:r>
          </a:p>
          <a:p>
            <a:pPr lvl="2">
              <a:buClrTx/>
              <a:buFont typeface="Wingdings" panose="05000000000000000000" pitchFamily="2" charset="2"/>
              <a:buChar char="§"/>
            </a:pPr>
            <a:r>
              <a:rPr lang="en-US" sz="2400" dirty="0">
                <a:latin typeface="+mn-lt"/>
                <a:ea typeface="Roboto"/>
                <a:cs typeface="Arial"/>
              </a:rPr>
              <a:t>Dean’s office: “</a:t>
            </a:r>
            <a:r>
              <a:rPr lang="en-US" sz="2400" i="1" dirty="0">
                <a:latin typeface="+mn-lt"/>
                <a:ea typeface="Roboto"/>
                <a:cs typeface="Arial"/>
              </a:rPr>
              <a:t>It’s up to the departments to make changes to their standards and bring them to us,</a:t>
            </a:r>
            <a:r>
              <a:rPr lang="en-US" sz="2400" dirty="0">
                <a:latin typeface="+mn-lt"/>
                <a:ea typeface="Roboto"/>
                <a:cs typeface="Arial"/>
              </a:rPr>
              <a:t>”</a:t>
            </a:r>
          </a:p>
          <a:p>
            <a:pPr lvl="2">
              <a:buClrTx/>
              <a:buFont typeface="Wingdings" panose="05000000000000000000" pitchFamily="2" charset="2"/>
              <a:buChar char="§"/>
            </a:pPr>
            <a:r>
              <a:rPr lang="en-US" sz="2400" dirty="0">
                <a:latin typeface="+mn-lt"/>
                <a:ea typeface="Roboto"/>
                <a:cs typeface="Arial"/>
              </a:rPr>
              <a:t>Departments: “</a:t>
            </a:r>
            <a:r>
              <a:rPr lang="en-US" sz="2400" i="1" dirty="0">
                <a:latin typeface="+mn-lt"/>
                <a:ea typeface="Roboto"/>
                <a:cs typeface="Arial"/>
              </a:rPr>
              <a:t>We need the Dean’s office or Provost Office to demonstrate support before we can change our guidelines.</a:t>
            </a:r>
            <a:r>
              <a:rPr lang="en-US" sz="2400" dirty="0">
                <a:latin typeface="+mn-lt"/>
                <a:ea typeface="Roboto"/>
                <a:cs typeface="Arial"/>
              </a:rPr>
              <a:t>”</a:t>
            </a:r>
          </a:p>
          <a:p>
            <a:pPr marL="457189" lvl="1" indent="0">
              <a:buNone/>
            </a:pPr>
            <a:endParaRPr lang="en-US" dirty="0"/>
          </a:p>
          <a:p>
            <a:pPr marL="457189" lvl="1" indent="0">
              <a:buNone/>
            </a:pPr>
            <a:endParaRPr lang="en-US" dirty="0"/>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266A8907-AE31-BB67-9058-ACD30F1FB186}"/>
              </a:ext>
            </a:extLst>
          </p:cNvPr>
          <p:cNvSpPr>
            <a:spLocks noGrp="1"/>
          </p:cNvSpPr>
          <p:nvPr>
            <p:ph type="ftr" sz="quarter" idx="3"/>
          </p:nvPr>
        </p:nvSpPr>
        <p:spPr/>
        <p:txBody>
          <a:bodyPr/>
          <a:lstStyle/>
          <a:p>
            <a:r>
              <a:rPr lang="en-US"/>
              <a:t>Office of Community Engagement</a:t>
            </a:r>
          </a:p>
        </p:txBody>
      </p:sp>
    </p:spTree>
    <p:extLst>
      <p:ext uri="{BB962C8B-B14F-4D97-AF65-F5344CB8AC3E}">
        <p14:creationId xmlns:p14="http://schemas.microsoft.com/office/powerpoint/2010/main" val="3917316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BD61-D914-DC15-87F2-B6A159ABF85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C54E209-675A-971B-9C9F-63A9ACC3AEB6}"/>
              </a:ext>
            </a:extLst>
          </p:cNvPr>
          <p:cNvSpPr>
            <a:spLocks noGrp="1"/>
          </p:cNvSpPr>
          <p:nvPr>
            <p:ph type="title"/>
          </p:nvPr>
        </p:nvSpPr>
        <p:spPr>
          <a:xfrm>
            <a:off x="764059" y="365126"/>
            <a:ext cx="5677930" cy="1331865"/>
          </a:xfrm>
        </p:spPr>
        <p:txBody>
          <a:bodyPr>
            <a:noAutofit/>
          </a:bodyPr>
          <a:lstStyle/>
          <a:p>
            <a:r>
              <a:rPr lang="en-US" sz="3200" dirty="0">
                <a:latin typeface="+mj-lt"/>
              </a:rPr>
              <a:t>P&amp;T Guidelines Development </a:t>
            </a:r>
          </a:p>
        </p:txBody>
      </p:sp>
      <p:sp>
        <p:nvSpPr>
          <p:cNvPr id="21" name="Content Placeholder 20">
            <a:extLst>
              <a:ext uri="{FF2B5EF4-FFF2-40B4-BE49-F238E27FC236}">
                <a16:creationId xmlns:a16="http://schemas.microsoft.com/office/drawing/2014/main" id="{4AB1D159-91A5-1F38-2FB0-19B4318E3FB2}"/>
              </a:ext>
            </a:extLst>
          </p:cNvPr>
          <p:cNvSpPr>
            <a:spLocks noGrp="1"/>
          </p:cNvSpPr>
          <p:nvPr>
            <p:ph idx="1"/>
          </p:nvPr>
        </p:nvSpPr>
        <p:spPr>
          <a:xfrm>
            <a:off x="838201" y="1503268"/>
            <a:ext cx="10151075" cy="4989606"/>
          </a:xfrm>
        </p:spPr>
        <p:txBody>
          <a:bodyPr>
            <a:normAutofit/>
          </a:bodyPr>
          <a:lstStyle/>
          <a:p>
            <a:pPr marL="457189" lvl="1" indent="0">
              <a:buNone/>
            </a:pPr>
            <a:r>
              <a:rPr lang="en-US" dirty="0"/>
              <a:t>                                                                </a:t>
            </a:r>
          </a:p>
          <a:p>
            <a:pPr>
              <a:buFont typeface="Arial" panose="020B0604020202020204" pitchFamily="34" charset="0"/>
              <a:buChar char="•"/>
            </a:pPr>
            <a:r>
              <a:rPr lang="en-US" sz="2400" dirty="0">
                <a:latin typeface="+mn-lt"/>
                <a:ea typeface="Roboto"/>
                <a:cs typeface="Arial"/>
              </a:rPr>
              <a:t>Led by Office of Community Engagement (Faculty Fellow + Executive Director) collaboration with Associate Provost for Faculty</a:t>
            </a:r>
          </a:p>
          <a:p>
            <a:pPr marL="914377" lvl="2" indent="0">
              <a:spcAft>
                <a:spcPts val="600"/>
              </a:spcAft>
              <a:buNone/>
            </a:pPr>
            <a:r>
              <a:rPr lang="en-US" b="1" dirty="0">
                <a:latin typeface="+mn-lt"/>
                <a:ea typeface="Roboto"/>
                <a:cs typeface="Arial"/>
              </a:rPr>
              <a:t>Spring 2024</a:t>
            </a:r>
            <a:r>
              <a:rPr lang="en-US" dirty="0">
                <a:latin typeface="+mn-lt"/>
                <a:ea typeface="Roboto"/>
                <a:cs typeface="Arial"/>
              </a:rPr>
              <a:t>: Research best practices, current institutional standards, peer institution examples, campus climate survey</a:t>
            </a:r>
          </a:p>
          <a:p>
            <a:pPr marL="914377" lvl="2" indent="0">
              <a:spcAft>
                <a:spcPts val="600"/>
              </a:spcAft>
              <a:buNone/>
            </a:pPr>
            <a:r>
              <a:rPr lang="en-US" b="1" dirty="0">
                <a:latin typeface="+mn-lt"/>
                <a:ea typeface="Roboto"/>
                <a:cs typeface="Arial"/>
              </a:rPr>
              <a:t>Spring 2024-Fall 2024</a:t>
            </a:r>
            <a:r>
              <a:rPr lang="en-US" dirty="0">
                <a:latin typeface="+mn-lt"/>
                <a:ea typeface="Roboto"/>
                <a:cs typeface="Arial"/>
              </a:rPr>
              <a:t>: Develop strategy for P&amp;T guidelines, draft guidelines in collaboration with key stakeholder groups</a:t>
            </a:r>
          </a:p>
          <a:p>
            <a:pPr marL="914377" lvl="2" indent="0">
              <a:spcAft>
                <a:spcPts val="1800"/>
              </a:spcAft>
              <a:buNone/>
            </a:pPr>
            <a:r>
              <a:rPr lang="en-US" b="1" dirty="0">
                <a:latin typeface="+mn-lt"/>
                <a:ea typeface="Roboto"/>
                <a:cs typeface="Arial"/>
              </a:rPr>
              <a:t>Spring 2025:</a:t>
            </a:r>
            <a:r>
              <a:rPr lang="en-US" dirty="0">
                <a:latin typeface="+mn-lt"/>
                <a:ea typeface="Roboto"/>
                <a:cs typeface="Arial"/>
              </a:rPr>
              <a:t> Present final P&amp;T revisions to campus stakeholder groups</a:t>
            </a:r>
          </a:p>
          <a:p>
            <a:pPr marL="914377" lvl="2" indent="0">
              <a:spcAft>
                <a:spcPts val="600"/>
              </a:spcAft>
              <a:buNone/>
            </a:pPr>
            <a:r>
              <a:rPr lang="en-US" b="1" dirty="0">
                <a:latin typeface="+mn-lt"/>
                <a:ea typeface="Roboto"/>
                <a:cs typeface="Arial"/>
              </a:rPr>
              <a:t>May 2025: </a:t>
            </a:r>
            <a:r>
              <a:rPr lang="en-US" dirty="0">
                <a:latin typeface="+mn-lt"/>
                <a:ea typeface="Roboto"/>
                <a:cs typeface="Arial"/>
              </a:rPr>
              <a:t>Launch new guidelines via Provost Office and Office of Community Engagement </a:t>
            </a:r>
          </a:p>
          <a:p>
            <a:pPr marL="914377" lvl="2" indent="0">
              <a:spcAft>
                <a:spcPts val="600"/>
              </a:spcAft>
              <a:buNone/>
            </a:pPr>
            <a:r>
              <a:rPr lang="en-US" b="1" dirty="0">
                <a:latin typeface="+mn-lt"/>
                <a:ea typeface="Roboto"/>
                <a:cs typeface="Arial"/>
              </a:rPr>
              <a:t>Fall 2025 </a:t>
            </a:r>
            <a:r>
              <a:rPr lang="en-US" dirty="0">
                <a:latin typeface="+mn-lt"/>
                <a:ea typeface="Roboto"/>
                <a:cs typeface="Arial"/>
              </a:rPr>
              <a:t>– </a:t>
            </a:r>
            <a:r>
              <a:rPr lang="en-US" b="1" dirty="0">
                <a:latin typeface="+mn-lt"/>
                <a:ea typeface="Roboto"/>
                <a:cs typeface="Arial"/>
              </a:rPr>
              <a:t>Spring 2026</a:t>
            </a:r>
            <a:r>
              <a:rPr lang="en-US" dirty="0">
                <a:latin typeface="+mn-lt"/>
                <a:ea typeface="Roboto"/>
                <a:cs typeface="Arial"/>
              </a:rPr>
              <a:t>: Implement guidelines across campus </a:t>
            </a:r>
          </a:p>
          <a:p>
            <a:pPr marL="457189" lvl="1" indent="0">
              <a:buNone/>
            </a:pPr>
            <a:endParaRPr lang="en-US" dirty="0"/>
          </a:p>
          <a:p>
            <a:pPr marL="457189" lvl="1" indent="0">
              <a:buNone/>
            </a:pPr>
            <a:endParaRPr lang="en-US" dirty="0"/>
          </a:p>
          <a:p>
            <a:endParaRPr lang="en-US" dirty="0"/>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A3754703-8EF6-2016-0677-CD3AD5499D4B}"/>
              </a:ext>
            </a:extLst>
          </p:cNvPr>
          <p:cNvSpPr>
            <a:spLocks noGrp="1"/>
          </p:cNvSpPr>
          <p:nvPr>
            <p:ph type="ftr" sz="quarter" idx="3"/>
          </p:nvPr>
        </p:nvSpPr>
        <p:spPr/>
        <p:txBody>
          <a:bodyPr/>
          <a:lstStyle/>
          <a:p>
            <a:r>
              <a:rPr lang="en-US"/>
              <a:t>Office of Community Engagement</a:t>
            </a:r>
          </a:p>
        </p:txBody>
      </p:sp>
      <p:sp>
        <p:nvSpPr>
          <p:cNvPr id="3" name="Oval 2">
            <a:extLst>
              <a:ext uri="{FF2B5EF4-FFF2-40B4-BE49-F238E27FC236}">
                <a16:creationId xmlns:a16="http://schemas.microsoft.com/office/drawing/2014/main" id="{121B26D8-8D05-2B9D-F874-9AA487BE855B}"/>
              </a:ext>
            </a:extLst>
          </p:cNvPr>
          <p:cNvSpPr/>
          <p:nvPr/>
        </p:nvSpPr>
        <p:spPr>
          <a:xfrm>
            <a:off x="1095379" y="2932044"/>
            <a:ext cx="182880" cy="1828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B202C1B9-ED75-FBF8-5543-FC31F5698481}"/>
              </a:ext>
            </a:extLst>
          </p:cNvPr>
          <p:cNvSpPr/>
          <p:nvPr/>
        </p:nvSpPr>
        <p:spPr>
          <a:xfrm>
            <a:off x="1095378" y="3629743"/>
            <a:ext cx="182880" cy="1828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357B423-4DA5-306B-2ACA-379138DA99D3}"/>
              </a:ext>
            </a:extLst>
          </p:cNvPr>
          <p:cNvSpPr/>
          <p:nvPr/>
        </p:nvSpPr>
        <p:spPr>
          <a:xfrm>
            <a:off x="1095378" y="4432422"/>
            <a:ext cx="182880" cy="1828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FA04853-6B9B-3BDC-41B6-0DA319CB4C66}"/>
              </a:ext>
            </a:extLst>
          </p:cNvPr>
          <p:cNvSpPr/>
          <p:nvPr/>
        </p:nvSpPr>
        <p:spPr>
          <a:xfrm>
            <a:off x="1105402" y="5002143"/>
            <a:ext cx="182880" cy="1828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E4003BF-5EFC-E370-90DD-DF87820789B0}"/>
              </a:ext>
            </a:extLst>
          </p:cNvPr>
          <p:cNvSpPr/>
          <p:nvPr/>
        </p:nvSpPr>
        <p:spPr>
          <a:xfrm>
            <a:off x="1111284" y="5738374"/>
            <a:ext cx="182880" cy="1828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B95AA430-DAE0-06FB-BF48-E104303C5AC4}"/>
              </a:ext>
            </a:extLst>
          </p:cNvPr>
          <p:cNvCxnSpPr/>
          <p:nvPr/>
        </p:nvCxnSpPr>
        <p:spPr>
          <a:xfrm>
            <a:off x="1202720" y="3212327"/>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97DCDBA-CCDD-E103-AB3E-B04DDF22D3E8}"/>
              </a:ext>
            </a:extLst>
          </p:cNvPr>
          <p:cNvCxnSpPr>
            <a:cxnSpLocks/>
            <a:stCxn id="3" idx="4"/>
            <a:endCxn id="6" idx="0"/>
          </p:cNvCxnSpPr>
          <p:nvPr/>
        </p:nvCxnSpPr>
        <p:spPr>
          <a:xfrm flipH="1">
            <a:off x="1186818" y="3114924"/>
            <a:ext cx="1" cy="5148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E44FDF-F574-BD86-1534-79D52CAFBA72}"/>
              </a:ext>
            </a:extLst>
          </p:cNvPr>
          <p:cNvCxnSpPr>
            <a:cxnSpLocks/>
            <a:stCxn id="6" idx="4"/>
            <a:endCxn id="7" idx="0"/>
          </p:cNvCxnSpPr>
          <p:nvPr/>
        </p:nvCxnSpPr>
        <p:spPr>
          <a:xfrm>
            <a:off x="1186818" y="3812623"/>
            <a:ext cx="0" cy="619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7FAB1B-68FE-82D3-84E3-B5F0725DFAE3}"/>
              </a:ext>
            </a:extLst>
          </p:cNvPr>
          <p:cNvCxnSpPr>
            <a:cxnSpLocks/>
          </p:cNvCxnSpPr>
          <p:nvPr/>
        </p:nvCxnSpPr>
        <p:spPr>
          <a:xfrm>
            <a:off x="1193903" y="4613403"/>
            <a:ext cx="0" cy="4250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5852E-63BC-369B-5ECD-DD79ADF2C3CA}"/>
              </a:ext>
            </a:extLst>
          </p:cNvPr>
          <p:cNvCxnSpPr>
            <a:cxnSpLocks/>
            <a:endCxn id="9" idx="0"/>
          </p:cNvCxnSpPr>
          <p:nvPr/>
        </p:nvCxnSpPr>
        <p:spPr>
          <a:xfrm flipH="1">
            <a:off x="1202724" y="5185023"/>
            <a:ext cx="5012" cy="55335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7433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73192-29AA-1A66-5C9B-9AA07552C3B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1115C8-5E45-AB5E-64B4-5022EBD2285B}"/>
              </a:ext>
            </a:extLst>
          </p:cNvPr>
          <p:cNvSpPr>
            <a:spLocks noGrp="1"/>
          </p:cNvSpPr>
          <p:nvPr>
            <p:ph type="title"/>
          </p:nvPr>
        </p:nvSpPr>
        <p:spPr>
          <a:xfrm>
            <a:off x="764059" y="365126"/>
            <a:ext cx="5677930" cy="1331865"/>
          </a:xfrm>
        </p:spPr>
        <p:txBody>
          <a:bodyPr>
            <a:noAutofit/>
          </a:bodyPr>
          <a:lstStyle/>
          <a:p>
            <a:r>
              <a:rPr lang="en-US" sz="3200" dirty="0">
                <a:latin typeface="+mj-lt"/>
              </a:rPr>
              <a:t>Reviewing Engaged Scholarship</a:t>
            </a:r>
          </a:p>
        </p:txBody>
      </p:sp>
      <p:sp>
        <p:nvSpPr>
          <p:cNvPr id="4" name="Footer Placeholder 3">
            <a:extLst>
              <a:ext uri="{FF2B5EF4-FFF2-40B4-BE49-F238E27FC236}">
                <a16:creationId xmlns:a16="http://schemas.microsoft.com/office/drawing/2014/main" id="{C377442F-EC24-E61C-30BD-EEEFDAC8D3BE}"/>
              </a:ext>
            </a:extLst>
          </p:cNvPr>
          <p:cNvSpPr>
            <a:spLocks noGrp="1"/>
          </p:cNvSpPr>
          <p:nvPr>
            <p:ph type="ftr" sz="quarter" idx="3"/>
          </p:nvPr>
        </p:nvSpPr>
        <p:spPr/>
        <p:txBody>
          <a:bodyPr/>
          <a:lstStyle/>
          <a:p>
            <a:r>
              <a:rPr lang="en-US"/>
              <a:t>Office of Community Engagement</a:t>
            </a:r>
          </a:p>
        </p:txBody>
      </p:sp>
      <p:sp>
        <p:nvSpPr>
          <p:cNvPr id="3" name="Content Placeholder 2">
            <a:extLst>
              <a:ext uri="{FF2B5EF4-FFF2-40B4-BE49-F238E27FC236}">
                <a16:creationId xmlns:a16="http://schemas.microsoft.com/office/drawing/2014/main" id="{9113FCDE-F6D7-41FF-9845-D3893750EB08}"/>
              </a:ext>
            </a:extLst>
          </p:cNvPr>
          <p:cNvSpPr txBox="1">
            <a:spLocks/>
          </p:cNvSpPr>
          <p:nvPr/>
        </p:nvSpPr>
        <p:spPr>
          <a:xfrm>
            <a:off x="829704" y="1981090"/>
            <a:ext cx="8166762" cy="4241902"/>
          </a:xfrm>
          <a:prstGeom prst="rect">
            <a:avLst/>
          </a:prstGeom>
        </p:spPr>
        <p:txBody>
          <a:bodyPr vert="horz" lIns="0" tIns="0" rIns="0" bIns="0" rtlCol="0" anchor="t">
            <a:normAutofit fontScale="92500" lnSpcReduction="20000"/>
          </a:bodyPr>
          <a:lst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mn-lt"/>
                <a:ea typeface="Roboto"/>
                <a:cs typeface="Arial"/>
              </a:rPr>
              <a:t>Valuing process </a:t>
            </a:r>
            <a:r>
              <a:rPr lang="en-US" dirty="0">
                <a:latin typeface="+mn-lt"/>
                <a:ea typeface="Roboto"/>
                <a:cs typeface="Arial"/>
              </a:rPr>
              <a:t>– relationships with the community are foundational </a:t>
            </a:r>
            <a:endParaRPr lang="en-US" dirty="0">
              <a:latin typeface="+mn-lt"/>
            </a:endParaRPr>
          </a:p>
          <a:p>
            <a:r>
              <a:rPr lang="en-US" b="1" dirty="0">
                <a:latin typeface="+mn-lt"/>
                <a:ea typeface="Roboto"/>
                <a:cs typeface="Arial"/>
              </a:rPr>
              <a:t>Rethinking products</a:t>
            </a:r>
            <a:r>
              <a:rPr lang="en-US" dirty="0">
                <a:latin typeface="+mn-lt"/>
                <a:ea typeface="Roboto"/>
                <a:cs typeface="Arial"/>
              </a:rPr>
              <a:t>– publications in interdisciplinary or engagement journals, public scholarship, white papers or contributions to policy, solutions focus (building organizational capacity, programs, or interventions), presentations or community meetings, grants received, other indicators of process or relationship quality</a:t>
            </a:r>
          </a:p>
          <a:p>
            <a:r>
              <a:rPr lang="en-US" b="1" dirty="0">
                <a:latin typeface="+mn-lt"/>
                <a:ea typeface="Roboto"/>
                <a:cs typeface="Arial"/>
              </a:rPr>
              <a:t>Assessing impact </a:t>
            </a:r>
            <a:r>
              <a:rPr lang="en-US" dirty="0">
                <a:latin typeface="+mn-lt"/>
                <a:ea typeface="Roboto"/>
                <a:cs typeface="Arial"/>
              </a:rPr>
              <a:t>– consider impact not just to the research area but to the social issue; at the local or community level, not just nationally/internationally</a:t>
            </a:r>
          </a:p>
          <a:p>
            <a:endParaRPr lang="en-US" dirty="0"/>
          </a:p>
          <a:p>
            <a:endParaRPr lang="en-US" dirty="0"/>
          </a:p>
          <a:p>
            <a:endParaRPr lang="en-US" i="1" dirty="0"/>
          </a:p>
        </p:txBody>
      </p:sp>
    </p:spTree>
    <p:extLst>
      <p:ext uri="{BB962C8B-B14F-4D97-AF65-F5344CB8AC3E}">
        <p14:creationId xmlns:p14="http://schemas.microsoft.com/office/powerpoint/2010/main" val="3394212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30C9B-385C-4F19-BD2B-C3984443B90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173F1B4-156D-0149-0E21-1312ACAA95E0}"/>
              </a:ext>
            </a:extLst>
          </p:cNvPr>
          <p:cNvSpPr>
            <a:spLocks noGrp="1"/>
          </p:cNvSpPr>
          <p:nvPr>
            <p:ph type="title"/>
          </p:nvPr>
        </p:nvSpPr>
        <p:spPr>
          <a:xfrm>
            <a:off x="764059" y="365126"/>
            <a:ext cx="5677930" cy="1331865"/>
          </a:xfrm>
        </p:spPr>
        <p:txBody>
          <a:bodyPr>
            <a:noAutofit/>
          </a:bodyPr>
          <a:lstStyle/>
          <a:p>
            <a:r>
              <a:rPr lang="en-US" sz="3200" dirty="0">
                <a:latin typeface="+mj-lt"/>
              </a:rPr>
              <a:t>Institutional guidelines</a:t>
            </a:r>
          </a:p>
        </p:txBody>
      </p:sp>
      <p:sp>
        <p:nvSpPr>
          <p:cNvPr id="4" name="Footer Placeholder 3">
            <a:extLst>
              <a:ext uri="{FF2B5EF4-FFF2-40B4-BE49-F238E27FC236}">
                <a16:creationId xmlns:a16="http://schemas.microsoft.com/office/drawing/2014/main" id="{3E7DC65A-C735-ED6A-C0DB-B2CB9B502C09}"/>
              </a:ext>
            </a:extLst>
          </p:cNvPr>
          <p:cNvSpPr>
            <a:spLocks noGrp="1"/>
          </p:cNvSpPr>
          <p:nvPr>
            <p:ph type="ftr" sz="quarter" idx="3"/>
          </p:nvPr>
        </p:nvSpPr>
        <p:spPr/>
        <p:txBody>
          <a:bodyPr/>
          <a:lstStyle/>
          <a:p>
            <a:r>
              <a:rPr lang="en-US"/>
              <a:t>Office of Community Engagement</a:t>
            </a:r>
          </a:p>
        </p:txBody>
      </p:sp>
      <p:sp>
        <p:nvSpPr>
          <p:cNvPr id="2" name="Content Placeholder 2">
            <a:extLst>
              <a:ext uri="{FF2B5EF4-FFF2-40B4-BE49-F238E27FC236}">
                <a16:creationId xmlns:a16="http://schemas.microsoft.com/office/drawing/2014/main" id="{411FA22F-6369-7C28-6E0E-2027E2BF2FA4}"/>
              </a:ext>
            </a:extLst>
          </p:cNvPr>
          <p:cNvSpPr txBox="1">
            <a:spLocks/>
          </p:cNvSpPr>
          <p:nvPr/>
        </p:nvSpPr>
        <p:spPr>
          <a:xfrm>
            <a:off x="846179" y="1874177"/>
            <a:ext cx="6131270" cy="4241553"/>
          </a:xfrm>
          <a:prstGeom prst="rect">
            <a:avLst/>
          </a:prstGeom>
        </p:spPr>
        <p:txBody>
          <a:bodyPr vert="horz" lIns="0" tIns="0" rIns="0" bIns="0" rtlCol="0" anchor="t">
            <a:normAutofit/>
          </a:bodyPr>
          <a:lst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mn-lt"/>
              </a:rPr>
              <a:t>P&amp;T guidelines are very broadly written at institutional level</a:t>
            </a:r>
          </a:p>
          <a:p>
            <a:r>
              <a:rPr lang="en-US" dirty="0">
                <a:latin typeface="+mn-lt"/>
                <a:ea typeface="Roboto"/>
                <a:cs typeface="Arial"/>
              </a:rPr>
              <a:t>Some but not all colleges/departments have their own, more detailed guidelines</a:t>
            </a:r>
          </a:p>
          <a:p>
            <a:r>
              <a:rPr lang="en-US" dirty="0">
                <a:latin typeface="+mn-lt"/>
                <a:ea typeface="Roboto"/>
                <a:cs typeface="Arial"/>
              </a:rPr>
              <a:t>Only 2 departments have P&amp;T guidelines that incorporate community-engaged scholarship</a:t>
            </a:r>
          </a:p>
          <a:p>
            <a:pPr marL="0" indent="0">
              <a:buFont typeface="Arial" panose="020B0604020202020204" pitchFamily="34" charset="0"/>
              <a:buNone/>
            </a:pPr>
            <a:endParaRPr lang="en-US" i="1" dirty="0"/>
          </a:p>
        </p:txBody>
      </p:sp>
      <p:pic>
        <p:nvPicPr>
          <p:cNvPr id="3" name="Picture Placeholder 20" descr="Two students sitting on the steps with Old Capitol in the background">
            <a:extLst>
              <a:ext uri="{FF2B5EF4-FFF2-40B4-BE49-F238E27FC236}">
                <a16:creationId xmlns:a16="http://schemas.microsoft.com/office/drawing/2014/main" id="{33830B6C-A8EE-FB02-99FE-1C629E85DFA2}"/>
              </a:ext>
            </a:extLst>
          </p:cNvPr>
          <p:cNvPicPr>
            <a:picLocks noChangeAspect="1"/>
          </p:cNvPicPr>
          <p:nvPr/>
        </p:nvPicPr>
        <p:blipFill rotWithShape="1">
          <a:blip r:embed="rId2"/>
          <a:srcRect l="6194" r="6194"/>
          <a:stretch/>
        </p:blipFill>
        <p:spPr>
          <a:xfrm>
            <a:off x="8397965" y="-1"/>
            <a:ext cx="1862553" cy="3191425"/>
          </a:xfrm>
          <a:prstGeom prst="rect">
            <a:avLst/>
          </a:prstGeom>
        </p:spPr>
      </p:pic>
      <p:pic>
        <p:nvPicPr>
          <p:cNvPr id="6" name="Picture Placeholder 25" descr="The Brain Rock sculpture on T. Anne Cleary Walkway">
            <a:extLst>
              <a:ext uri="{FF2B5EF4-FFF2-40B4-BE49-F238E27FC236}">
                <a16:creationId xmlns:a16="http://schemas.microsoft.com/office/drawing/2014/main" id="{2831B62E-EDDA-3BB4-CFB9-43CE07991FCA}"/>
              </a:ext>
            </a:extLst>
          </p:cNvPr>
          <p:cNvPicPr>
            <a:picLocks noChangeAspect="1"/>
          </p:cNvPicPr>
          <p:nvPr/>
        </p:nvPicPr>
        <p:blipFill rotWithShape="1">
          <a:blip r:embed="rId3"/>
          <a:srcRect l="6231" r="6231"/>
          <a:stretch/>
        </p:blipFill>
        <p:spPr>
          <a:xfrm>
            <a:off x="10329447" y="0"/>
            <a:ext cx="1862553" cy="3191425"/>
          </a:xfrm>
          <a:prstGeom prst="rect">
            <a:avLst/>
          </a:prstGeom>
        </p:spPr>
      </p:pic>
      <p:pic>
        <p:nvPicPr>
          <p:cNvPr id="7" name="Picture Placeholder 30" descr="A group of flags on a bridge in front of a group of buildings">
            <a:extLst>
              <a:ext uri="{FF2B5EF4-FFF2-40B4-BE49-F238E27FC236}">
                <a16:creationId xmlns:a16="http://schemas.microsoft.com/office/drawing/2014/main" id="{9D0FD42A-825E-DE08-CBB0-5343A24D4EF1}"/>
              </a:ext>
            </a:extLst>
          </p:cNvPr>
          <p:cNvPicPr>
            <a:picLocks noChangeAspect="1"/>
          </p:cNvPicPr>
          <p:nvPr/>
        </p:nvPicPr>
        <p:blipFill rotWithShape="1">
          <a:blip r:embed="rId4"/>
          <a:srcRect l="5648" r="5648"/>
          <a:stretch/>
        </p:blipFill>
        <p:spPr>
          <a:xfrm>
            <a:off x="8397965" y="3277371"/>
            <a:ext cx="3774374" cy="3163824"/>
          </a:xfrm>
          <a:prstGeom prst="rect">
            <a:avLst/>
          </a:prstGeom>
        </p:spPr>
      </p:pic>
    </p:spTree>
    <p:extLst>
      <p:ext uri="{BB962C8B-B14F-4D97-AF65-F5344CB8AC3E}">
        <p14:creationId xmlns:p14="http://schemas.microsoft.com/office/powerpoint/2010/main" val="3325693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512E2-160B-10CE-6B53-A996D9494AA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95621EC-78B3-9AAD-6422-07BD52327876}"/>
              </a:ext>
            </a:extLst>
          </p:cNvPr>
          <p:cNvSpPr>
            <a:spLocks noGrp="1"/>
          </p:cNvSpPr>
          <p:nvPr>
            <p:ph type="title"/>
          </p:nvPr>
        </p:nvSpPr>
        <p:spPr>
          <a:xfrm>
            <a:off x="764059" y="365126"/>
            <a:ext cx="5677930" cy="1331865"/>
          </a:xfrm>
        </p:spPr>
        <p:txBody>
          <a:bodyPr>
            <a:noAutofit/>
          </a:bodyPr>
          <a:lstStyle/>
          <a:p>
            <a:r>
              <a:rPr lang="en-US" sz="3200">
                <a:latin typeface="+mj-lt"/>
              </a:rPr>
              <a:t>Community-engaged scholarship guidelines</a:t>
            </a:r>
            <a:endParaRPr lang="en-US" sz="3200" dirty="0">
              <a:latin typeface="+mj-lt"/>
            </a:endParaRPr>
          </a:p>
        </p:txBody>
      </p:sp>
      <p:sp>
        <p:nvSpPr>
          <p:cNvPr id="4" name="Footer Placeholder 3">
            <a:extLst>
              <a:ext uri="{FF2B5EF4-FFF2-40B4-BE49-F238E27FC236}">
                <a16:creationId xmlns:a16="http://schemas.microsoft.com/office/drawing/2014/main" id="{AAC1EB3D-BA04-B155-D474-EF552A605165}"/>
              </a:ext>
            </a:extLst>
          </p:cNvPr>
          <p:cNvSpPr>
            <a:spLocks noGrp="1"/>
          </p:cNvSpPr>
          <p:nvPr>
            <p:ph type="ftr" sz="quarter" idx="3"/>
          </p:nvPr>
        </p:nvSpPr>
        <p:spPr/>
        <p:txBody>
          <a:bodyPr/>
          <a:lstStyle/>
          <a:p>
            <a:r>
              <a:rPr lang="en-US"/>
              <a:t>Office of Community Engagement</a:t>
            </a:r>
          </a:p>
        </p:txBody>
      </p:sp>
      <p:sp>
        <p:nvSpPr>
          <p:cNvPr id="2" name="Content Placeholder 2">
            <a:extLst>
              <a:ext uri="{FF2B5EF4-FFF2-40B4-BE49-F238E27FC236}">
                <a16:creationId xmlns:a16="http://schemas.microsoft.com/office/drawing/2014/main" id="{290CB7FA-F339-2727-7781-271D085C60EC}"/>
              </a:ext>
            </a:extLst>
          </p:cNvPr>
          <p:cNvSpPr txBox="1">
            <a:spLocks/>
          </p:cNvSpPr>
          <p:nvPr/>
        </p:nvSpPr>
        <p:spPr>
          <a:xfrm>
            <a:off x="846179" y="1874177"/>
            <a:ext cx="6131270" cy="4241553"/>
          </a:xfrm>
          <a:prstGeom prst="rect">
            <a:avLst/>
          </a:prstGeom>
        </p:spPr>
        <p:txBody>
          <a:bodyPr vert="horz" lIns="0" tIns="0" rIns="0" bIns="0" rtlCol="0" anchor="t">
            <a:normAutofit/>
          </a:bodyPr>
          <a:lst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i="1" dirty="0"/>
          </a:p>
        </p:txBody>
      </p:sp>
      <p:sp>
        <p:nvSpPr>
          <p:cNvPr id="9" name="Content Placeholder 3">
            <a:extLst>
              <a:ext uri="{FF2B5EF4-FFF2-40B4-BE49-F238E27FC236}">
                <a16:creationId xmlns:a16="http://schemas.microsoft.com/office/drawing/2014/main" id="{E069AF4A-E1B4-B2F4-F00C-EBD9E10CC7C5}"/>
              </a:ext>
            </a:extLst>
          </p:cNvPr>
          <p:cNvSpPr>
            <a:spLocks noGrp="1"/>
          </p:cNvSpPr>
          <p:nvPr>
            <p:ph idx="1"/>
          </p:nvPr>
        </p:nvSpPr>
        <p:spPr>
          <a:xfrm>
            <a:off x="786153" y="1931485"/>
            <a:ext cx="7423782" cy="4361431"/>
          </a:xfrm>
        </p:spPr>
        <p:txBody>
          <a:bodyPr vert="horz" lIns="0" tIns="0" rIns="0" bIns="0" rtlCol="0" anchor="t">
            <a:noAutofit/>
          </a:bodyPr>
          <a:lstStyle/>
          <a:p>
            <a:pPr>
              <a:buFont typeface="Arial" panose="020B0604020202020204" pitchFamily="34" charset="0"/>
              <a:buChar char="•"/>
            </a:pPr>
            <a:r>
              <a:rPr lang="en-US" dirty="0">
                <a:latin typeface="+mn-lt"/>
                <a:ea typeface="Roboto"/>
                <a:cs typeface="Arial"/>
              </a:rPr>
              <a:t>An addendum to university P&amp;T guidelines that can be adopted by colleges and/or departments. Packet includes:</a:t>
            </a:r>
            <a:endParaRPr lang="en-US" dirty="0">
              <a:latin typeface="+mn-lt"/>
            </a:endParaRPr>
          </a:p>
          <a:p>
            <a:pPr lvl="1"/>
            <a:r>
              <a:rPr lang="en-US" sz="1600" dirty="0">
                <a:latin typeface="+mn-lt"/>
                <a:ea typeface="Roboto"/>
                <a:cs typeface="Arial"/>
              </a:rPr>
              <a:t>Background documents (what is engaged scholarship, why review it differently)</a:t>
            </a:r>
          </a:p>
          <a:p>
            <a:pPr lvl="1"/>
            <a:r>
              <a:rPr lang="en-US" sz="1600" dirty="0">
                <a:latin typeface="+mn-lt"/>
                <a:ea typeface="Roboto"/>
                <a:cs typeface="Arial"/>
              </a:rPr>
              <a:t>Proposed timeline (earlier the better...)</a:t>
            </a:r>
            <a:endParaRPr lang="en-US" sz="1600" dirty="0">
              <a:latin typeface="+mn-lt"/>
            </a:endParaRPr>
          </a:p>
          <a:p>
            <a:pPr lvl="1"/>
            <a:r>
              <a:rPr lang="en-US" sz="1600" dirty="0">
                <a:latin typeface="+mn-lt"/>
                <a:ea typeface="Roboto"/>
                <a:cs typeface="Arial"/>
              </a:rPr>
              <a:t>Memorandum of Understanding (MOU)/Checklist to be developed by faculty member and DEO, including agreed-upon indicators of impact</a:t>
            </a:r>
          </a:p>
          <a:p>
            <a:pPr lvl="1"/>
            <a:r>
              <a:rPr lang="en-US" sz="1600" dirty="0">
                <a:latin typeface="+mn-lt"/>
                <a:ea typeface="Roboto"/>
                <a:cs typeface="Arial"/>
              </a:rPr>
              <a:t>Draft language for external reviewers</a:t>
            </a:r>
          </a:p>
          <a:p>
            <a:pPr lvl="1"/>
            <a:r>
              <a:rPr lang="en-US" sz="1600" dirty="0">
                <a:latin typeface="+mn-lt"/>
                <a:ea typeface="Roboto"/>
                <a:cs typeface="Arial"/>
              </a:rPr>
              <a:t>Guidelines on community-engaged teaching assessment</a:t>
            </a:r>
          </a:p>
          <a:p>
            <a:pPr lvl="1"/>
            <a:r>
              <a:rPr lang="en-US" sz="1600" dirty="0">
                <a:latin typeface="+mn-lt"/>
                <a:ea typeface="Roboto"/>
                <a:cs typeface="Arial"/>
              </a:rPr>
              <a:t>Guidelines on a community-engaged scholarship statement, for the promotion package</a:t>
            </a:r>
          </a:p>
          <a:p>
            <a:pPr lvl="1"/>
            <a:r>
              <a:rPr lang="en-US" sz="1600" dirty="0">
                <a:latin typeface="+mn-lt"/>
                <a:ea typeface="Roboto"/>
                <a:cs typeface="Arial"/>
              </a:rPr>
              <a:t>Adapted for TT and Instructional Track Faculty</a:t>
            </a:r>
          </a:p>
          <a:p>
            <a:pPr marL="685800" lvl="2" indent="0">
              <a:buNone/>
            </a:pPr>
            <a:endParaRPr lang="en-US" sz="1600" dirty="0"/>
          </a:p>
          <a:p>
            <a:pPr lvl="1"/>
            <a:endParaRPr lang="en-US" dirty="0"/>
          </a:p>
        </p:txBody>
      </p:sp>
      <p:pic>
        <p:nvPicPr>
          <p:cNvPr id="8" name="Picture Placeholder 8" descr="An aerial view of the Iowa River and the University of Iowa campus">
            <a:extLst>
              <a:ext uri="{FF2B5EF4-FFF2-40B4-BE49-F238E27FC236}">
                <a16:creationId xmlns:a16="http://schemas.microsoft.com/office/drawing/2014/main" id="{E14420E1-189F-0CEA-4ECD-47F8C872B679}"/>
              </a:ext>
            </a:extLst>
          </p:cNvPr>
          <p:cNvPicPr>
            <a:picLocks noChangeAspect="1"/>
          </p:cNvPicPr>
          <p:nvPr/>
        </p:nvPicPr>
        <p:blipFill rotWithShape="1">
          <a:blip r:embed="rId2"/>
          <a:srcRect l="18043" r="18043"/>
          <a:stretch/>
        </p:blipFill>
        <p:spPr>
          <a:xfrm>
            <a:off x="9350175" y="13808"/>
            <a:ext cx="2841825" cy="6427388"/>
          </a:xfrm>
          <a:prstGeom prst="rect">
            <a:avLst/>
          </a:prstGeom>
        </p:spPr>
      </p:pic>
    </p:spTree>
    <p:extLst>
      <p:ext uri="{BB962C8B-B14F-4D97-AF65-F5344CB8AC3E}">
        <p14:creationId xmlns:p14="http://schemas.microsoft.com/office/powerpoint/2010/main" val="3387107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0A42F-8A0D-8014-6E25-EE96915BC1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DE9010-5A26-B441-406E-B4F009838AA0}"/>
              </a:ext>
            </a:extLst>
          </p:cNvPr>
          <p:cNvSpPr>
            <a:spLocks noGrp="1"/>
          </p:cNvSpPr>
          <p:nvPr>
            <p:ph type="title"/>
          </p:nvPr>
        </p:nvSpPr>
        <p:spPr>
          <a:xfrm>
            <a:off x="764059" y="365126"/>
            <a:ext cx="5677930" cy="1331865"/>
          </a:xfrm>
        </p:spPr>
        <p:txBody>
          <a:bodyPr>
            <a:noAutofit/>
          </a:bodyPr>
          <a:lstStyle/>
          <a:p>
            <a:r>
              <a:rPr lang="en-US" sz="3200" dirty="0">
                <a:latin typeface="+mj-lt"/>
              </a:rPr>
              <a:t>Provost Office guidelines</a:t>
            </a:r>
          </a:p>
        </p:txBody>
      </p:sp>
      <p:sp>
        <p:nvSpPr>
          <p:cNvPr id="4" name="Footer Placeholder 3">
            <a:extLst>
              <a:ext uri="{FF2B5EF4-FFF2-40B4-BE49-F238E27FC236}">
                <a16:creationId xmlns:a16="http://schemas.microsoft.com/office/drawing/2014/main" id="{2A35ED04-EA27-0053-D985-2C97715A2F71}"/>
              </a:ext>
            </a:extLst>
          </p:cNvPr>
          <p:cNvSpPr>
            <a:spLocks noGrp="1"/>
          </p:cNvSpPr>
          <p:nvPr>
            <p:ph type="ftr" sz="quarter" idx="3"/>
          </p:nvPr>
        </p:nvSpPr>
        <p:spPr/>
        <p:txBody>
          <a:bodyPr/>
          <a:lstStyle/>
          <a:p>
            <a:r>
              <a:rPr lang="en-US"/>
              <a:t>Office of Community Engagement</a:t>
            </a:r>
          </a:p>
        </p:txBody>
      </p:sp>
      <p:sp>
        <p:nvSpPr>
          <p:cNvPr id="2" name="Content Placeholder 2">
            <a:extLst>
              <a:ext uri="{FF2B5EF4-FFF2-40B4-BE49-F238E27FC236}">
                <a16:creationId xmlns:a16="http://schemas.microsoft.com/office/drawing/2014/main" id="{C75169A9-A79A-3CFD-A49A-69391D9A7E31}"/>
              </a:ext>
            </a:extLst>
          </p:cNvPr>
          <p:cNvSpPr txBox="1">
            <a:spLocks/>
          </p:cNvSpPr>
          <p:nvPr/>
        </p:nvSpPr>
        <p:spPr>
          <a:xfrm>
            <a:off x="846179" y="1874177"/>
            <a:ext cx="6131270" cy="4241553"/>
          </a:xfrm>
          <a:prstGeom prst="rect">
            <a:avLst/>
          </a:prstGeom>
        </p:spPr>
        <p:txBody>
          <a:bodyPr vert="horz" lIns="0" tIns="0" rIns="0" bIns="0" rtlCol="0" anchor="t">
            <a:normAutofit/>
          </a:bodyPr>
          <a:lst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i="1" dirty="0"/>
          </a:p>
        </p:txBody>
      </p:sp>
      <p:pic>
        <p:nvPicPr>
          <p:cNvPr id="11" name="Content Placeholder 10">
            <a:hlinkClick r:id="rId2"/>
            <a:extLst>
              <a:ext uri="{FF2B5EF4-FFF2-40B4-BE49-F238E27FC236}">
                <a16:creationId xmlns:a16="http://schemas.microsoft.com/office/drawing/2014/main" id="{FF710421-7E5B-0E44-3723-4DDA388DE54A}"/>
              </a:ext>
            </a:extLst>
          </p:cNvPr>
          <p:cNvPicPr>
            <a:picLocks noGrp="1" noChangeAspect="1"/>
          </p:cNvPicPr>
          <p:nvPr>
            <p:ph idx="1"/>
          </p:nvPr>
        </p:nvPicPr>
        <p:blipFill>
          <a:blip r:embed="rId3"/>
          <a:srcRect t="9167" r="1381" b="8500"/>
          <a:stretch/>
        </p:blipFill>
        <p:spPr>
          <a:xfrm>
            <a:off x="2245806" y="1987550"/>
            <a:ext cx="7700387" cy="4017963"/>
          </a:xfrm>
          <a:prstGeom prst="rect">
            <a:avLst/>
          </a:prstGeom>
        </p:spPr>
      </p:pic>
    </p:spTree>
    <p:extLst>
      <p:ext uri="{BB962C8B-B14F-4D97-AF65-F5344CB8AC3E}">
        <p14:creationId xmlns:p14="http://schemas.microsoft.com/office/powerpoint/2010/main" val="240145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0F838-A4B0-D800-E64C-B88C7B8AF25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0C7306-2458-5B4A-0523-CAE7CBF5B473}"/>
              </a:ext>
            </a:extLst>
          </p:cNvPr>
          <p:cNvSpPr>
            <a:spLocks noGrp="1"/>
          </p:cNvSpPr>
          <p:nvPr>
            <p:ph type="title"/>
          </p:nvPr>
        </p:nvSpPr>
        <p:spPr>
          <a:xfrm>
            <a:off x="764059" y="365126"/>
            <a:ext cx="5677930" cy="1331865"/>
          </a:xfrm>
        </p:spPr>
        <p:txBody>
          <a:bodyPr>
            <a:noAutofit/>
          </a:bodyPr>
          <a:lstStyle/>
          <a:p>
            <a:r>
              <a:rPr lang="en-US" dirty="0">
                <a:latin typeface="+mj-lt"/>
              </a:rPr>
              <a:t>Lessons Learned (so far)</a:t>
            </a:r>
          </a:p>
        </p:txBody>
      </p:sp>
      <p:sp>
        <p:nvSpPr>
          <p:cNvPr id="4" name="Footer Placeholder 3">
            <a:extLst>
              <a:ext uri="{FF2B5EF4-FFF2-40B4-BE49-F238E27FC236}">
                <a16:creationId xmlns:a16="http://schemas.microsoft.com/office/drawing/2014/main" id="{8582FEBA-164C-2F43-7AC1-D4C078566216}"/>
              </a:ext>
            </a:extLst>
          </p:cNvPr>
          <p:cNvSpPr>
            <a:spLocks noGrp="1"/>
          </p:cNvSpPr>
          <p:nvPr>
            <p:ph type="ftr" sz="quarter" idx="3"/>
          </p:nvPr>
        </p:nvSpPr>
        <p:spPr/>
        <p:txBody>
          <a:bodyPr/>
          <a:lstStyle/>
          <a:p>
            <a:r>
              <a:rPr lang="en-US"/>
              <a:t>Office of Community Engagement</a:t>
            </a:r>
          </a:p>
        </p:txBody>
      </p:sp>
      <p:sp>
        <p:nvSpPr>
          <p:cNvPr id="2" name="Content Placeholder 2">
            <a:extLst>
              <a:ext uri="{FF2B5EF4-FFF2-40B4-BE49-F238E27FC236}">
                <a16:creationId xmlns:a16="http://schemas.microsoft.com/office/drawing/2014/main" id="{0D0C18CF-42BE-0952-3C8A-12F593417926}"/>
              </a:ext>
            </a:extLst>
          </p:cNvPr>
          <p:cNvSpPr txBox="1">
            <a:spLocks/>
          </p:cNvSpPr>
          <p:nvPr/>
        </p:nvSpPr>
        <p:spPr>
          <a:xfrm>
            <a:off x="846179" y="1874177"/>
            <a:ext cx="6131270" cy="4241553"/>
          </a:xfrm>
          <a:prstGeom prst="rect">
            <a:avLst/>
          </a:prstGeom>
        </p:spPr>
        <p:txBody>
          <a:bodyPr vert="horz" lIns="0" tIns="0" rIns="0" bIns="0" rtlCol="0" anchor="t">
            <a:normAutofit/>
          </a:bodyPr>
          <a:lstStyle>
            <a:lvl1pPr marL="228594" indent="-228594" algn="l" defTabSz="914377" rtl="0" eaLnBrk="1" latinLnBrk="0" hangingPunct="1">
              <a:lnSpc>
                <a:spcPct val="10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10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10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10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i="1" dirty="0"/>
          </a:p>
        </p:txBody>
      </p:sp>
      <p:sp>
        <p:nvSpPr>
          <p:cNvPr id="9" name="Content Placeholder 3">
            <a:extLst>
              <a:ext uri="{FF2B5EF4-FFF2-40B4-BE49-F238E27FC236}">
                <a16:creationId xmlns:a16="http://schemas.microsoft.com/office/drawing/2014/main" id="{67573B57-F2CE-45C6-E02C-BB26D192D0FC}"/>
              </a:ext>
            </a:extLst>
          </p:cNvPr>
          <p:cNvSpPr>
            <a:spLocks noGrp="1"/>
          </p:cNvSpPr>
          <p:nvPr>
            <p:ph idx="1"/>
          </p:nvPr>
        </p:nvSpPr>
        <p:spPr>
          <a:xfrm>
            <a:off x="786152" y="1931485"/>
            <a:ext cx="5587216" cy="4361431"/>
          </a:xfrm>
        </p:spPr>
        <p:txBody>
          <a:bodyPr vert="horz" lIns="0" tIns="0" rIns="0" bIns="0" rtlCol="0" anchor="t">
            <a:noAutofit/>
          </a:bodyPr>
          <a:lstStyle/>
          <a:p>
            <a:pPr>
              <a:buFont typeface="Arial" panose="020B0604020202020204" pitchFamily="34" charset="0"/>
              <a:buChar char="•"/>
            </a:pPr>
            <a:r>
              <a:rPr lang="en-US" sz="2400" dirty="0">
                <a:latin typeface="+mn-lt"/>
                <a:ea typeface="Roboto"/>
                <a:cs typeface="Arial"/>
              </a:rPr>
              <a:t>Collegiate leadership supportive of guidelines </a:t>
            </a:r>
          </a:p>
          <a:p>
            <a:pPr lvl="1"/>
            <a:r>
              <a:rPr lang="en-US" sz="2000" dirty="0">
                <a:latin typeface="+mn-lt"/>
                <a:ea typeface="Roboto"/>
                <a:cs typeface="Arial"/>
              </a:rPr>
              <a:t>BUT…challenge comes with implementation </a:t>
            </a:r>
          </a:p>
          <a:p>
            <a:pPr lvl="1"/>
            <a:r>
              <a:rPr lang="en-US" sz="2000" dirty="0">
                <a:latin typeface="+mn-lt"/>
                <a:ea typeface="Roboto"/>
                <a:cs typeface="Arial"/>
              </a:rPr>
              <a:t>“This isn’t an issue for our college”</a:t>
            </a:r>
          </a:p>
          <a:p>
            <a:pPr>
              <a:buFont typeface="Arial" panose="020B0604020202020204" pitchFamily="34" charset="0"/>
              <a:buChar char="•"/>
            </a:pPr>
            <a:r>
              <a:rPr lang="en-US" sz="2400" dirty="0">
                <a:latin typeface="+mn-lt"/>
                <a:ea typeface="Roboto"/>
                <a:cs typeface="Arial"/>
              </a:rPr>
              <a:t>Start with low-hanging fruit</a:t>
            </a:r>
          </a:p>
          <a:p>
            <a:pPr lvl="1"/>
            <a:r>
              <a:rPr lang="en-US" sz="2000" dirty="0">
                <a:latin typeface="+mn-lt"/>
                <a:ea typeface="Roboto"/>
                <a:cs typeface="Arial"/>
              </a:rPr>
              <a:t>Early adopters: College of Public Health, College of Nursing</a:t>
            </a:r>
          </a:p>
          <a:p>
            <a:pPr lvl="1"/>
            <a:r>
              <a:rPr lang="en-US" sz="2000" dirty="0">
                <a:latin typeface="+mn-lt"/>
                <a:ea typeface="Roboto"/>
                <a:cs typeface="Arial"/>
              </a:rPr>
              <a:t>No one wants to be first</a:t>
            </a:r>
          </a:p>
          <a:p>
            <a:pPr>
              <a:buFont typeface="Arial" panose="020B0604020202020204" pitchFamily="34" charset="0"/>
              <a:buChar char="•"/>
            </a:pPr>
            <a:r>
              <a:rPr lang="en-US" sz="2400" dirty="0">
                <a:latin typeface="+mn-lt"/>
                <a:ea typeface="Roboto"/>
                <a:cs typeface="Arial"/>
              </a:rPr>
              <a:t>Educational roadshow important – faculty and DEOs require handholding</a:t>
            </a:r>
            <a:endParaRPr lang="en-US" sz="2000" dirty="0">
              <a:latin typeface="+mn-lt"/>
              <a:ea typeface="Roboto"/>
              <a:cs typeface="Arial"/>
            </a:endParaRPr>
          </a:p>
          <a:p>
            <a:pPr>
              <a:buFont typeface="Arial" panose="020B0604020202020204" pitchFamily="34" charset="0"/>
              <a:buChar char="•"/>
            </a:pPr>
            <a:endParaRPr lang="en-US" dirty="0">
              <a:latin typeface="+mn-lt"/>
              <a:ea typeface="Roboto"/>
              <a:cs typeface="Arial"/>
            </a:endParaRPr>
          </a:p>
          <a:p>
            <a:endParaRPr lang="en-US" sz="3200" dirty="0">
              <a:latin typeface="+mn-lt"/>
              <a:ea typeface="Roboto"/>
              <a:cs typeface="Arial"/>
            </a:endParaRPr>
          </a:p>
          <a:p>
            <a:pPr marL="0" indent="0">
              <a:buNone/>
            </a:pPr>
            <a:endParaRPr lang="en-US" sz="3200" dirty="0">
              <a:latin typeface="+mn-lt"/>
              <a:ea typeface="Roboto"/>
              <a:cs typeface="Arial"/>
            </a:endParaRPr>
          </a:p>
          <a:p>
            <a:pPr>
              <a:buFont typeface="Arial" panose="020B0604020202020204" pitchFamily="34" charset="0"/>
              <a:buChar char="•"/>
            </a:pPr>
            <a:endParaRPr lang="en-US" sz="4000" dirty="0">
              <a:latin typeface="+mn-lt"/>
              <a:ea typeface="Roboto"/>
              <a:cs typeface="Arial"/>
            </a:endParaRPr>
          </a:p>
          <a:p>
            <a:pPr marL="457189" lvl="1" indent="0">
              <a:buNone/>
            </a:pPr>
            <a:endParaRPr lang="en-US" sz="2800" dirty="0">
              <a:latin typeface="+mn-lt"/>
              <a:ea typeface="Roboto"/>
              <a:cs typeface="Arial"/>
            </a:endParaRPr>
          </a:p>
          <a:p>
            <a:pPr marL="0" indent="0">
              <a:buNone/>
            </a:pPr>
            <a:endParaRPr lang="en-US" sz="3600" dirty="0">
              <a:latin typeface="+mn-lt"/>
              <a:ea typeface="Roboto"/>
              <a:cs typeface="Arial"/>
            </a:endParaRPr>
          </a:p>
          <a:p>
            <a:pPr>
              <a:buFont typeface="Arial" panose="020B0604020202020204" pitchFamily="34" charset="0"/>
              <a:buChar char="•"/>
            </a:pPr>
            <a:endParaRPr lang="en-US" dirty="0">
              <a:latin typeface="+mn-lt"/>
            </a:endParaRPr>
          </a:p>
          <a:p>
            <a:pPr marL="457189" lvl="1" indent="0">
              <a:buNone/>
            </a:pPr>
            <a:endParaRPr lang="en-US" dirty="0"/>
          </a:p>
        </p:txBody>
      </p:sp>
      <p:pic>
        <p:nvPicPr>
          <p:cNvPr id="3" name="Picture 2">
            <a:extLst>
              <a:ext uri="{FF2B5EF4-FFF2-40B4-BE49-F238E27FC236}">
                <a16:creationId xmlns:a16="http://schemas.microsoft.com/office/drawing/2014/main" id="{ECCDA898-C06E-2D32-ED49-9B8915394CCB}"/>
              </a:ext>
            </a:extLst>
          </p:cNvPr>
          <p:cNvPicPr>
            <a:picLocks noChangeAspect="1"/>
          </p:cNvPicPr>
          <p:nvPr/>
        </p:nvPicPr>
        <p:blipFill>
          <a:blip r:embed="rId2">
            <a:extLst>
              <a:ext uri="{28A0092B-C50C-407E-A947-70E740481C1C}">
                <a14:useLocalDpi xmlns:a14="http://schemas.microsoft.com/office/drawing/2010/main" val="0"/>
              </a:ext>
            </a:extLst>
          </a:blip>
          <a:srcRect l="27446" r="12956"/>
          <a:stretch>
            <a:fillRect/>
          </a:stretch>
        </p:blipFill>
        <p:spPr>
          <a:xfrm>
            <a:off x="7125030" y="0"/>
            <a:ext cx="5064497" cy="6373368"/>
          </a:xfrm>
          <a:prstGeom prst="rect">
            <a:avLst/>
          </a:prstGeom>
        </p:spPr>
      </p:pic>
    </p:spTree>
    <p:extLst>
      <p:ext uri="{BB962C8B-B14F-4D97-AF65-F5344CB8AC3E}">
        <p14:creationId xmlns:p14="http://schemas.microsoft.com/office/powerpoint/2010/main" val="661557189"/>
      </p:ext>
    </p:extLst>
  </p:cSld>
  <p:clrMapOvr>
    <a:masterClrMapping/>
  </p:clrMapOvr>
</p:sld>
</file>

<file path=ppt/theme/theme1.xml><?xml version="1.0" encoding="utf-8"?>
<a:theme xmlns:a="http://schemas.openxmlformats.org/drawingml/2006/main" name="Office Theme">
  <a:themeElements>
    <a:clrScheme name="IOWA BRAND COLORS">
      <a:dk1>
        <a:srgbClr val="000000"/>
      </a:dk1>
      <a:lt1>
        <a:srgbClr val="FFFFFF"/>
      </a:lt1>
      <a:dk2>
        <a:srgbClr val="62666A"/>
      </a:dk2>
      <a:lt2>
        <a:srgbClr val="BBBCBC"/>
      </a:lt2>
      <a:accent1>
        <a:srgbClr val="FFCD00"/>
      </a:accent1>
      <a:accent2>
        <a:srgbClr val="616669"/>
      </a:accent2>
      <a:accent3>
        <a:srgbClr val="BBBCBC"/>
      </a:accent3>
      <a:accent4>
        <a:srgbClr val="00A9E0"/>
      </a:accent4>
      <a:accent5>
        <a:srgbClr val="00AF66"/>
      </a:accent5>
      <a:accent6>
        <a:srgbClr val="FF8200"/>
      </a:accent6>
      <a:hlink>
        <a:srgbClr val="00558C"/>
      </a:hlink>
      <a:folHlink>
        <a:srgbClr val="6366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OWA BRAND COLORS">
      <a:dk1>
        <a:srgbClr val="000000"/>
      </a:dk1>
      <a:lt1>
        <a:srgbClr val="FFFFFF"/>
      </a:lt1>
      <a:dk2>
        <a:srgbClr val="62666A"/>
      </a:dk2>
      <a:lt2>
        <a:srgbClr val="BBBCBC"/>
      </a:lt2>
      <a:accent1>
        <a:srgbClr val="FFCD00"/>
      </a:accent1>
      <a:accent2>
        <a:srgbClr val="616669"/>
      </a:accent2>
      <a:accent3>
        <a:srgbClr val="BBBCBC"/>
      </a:accent3>
      <a:accent4>
        <a:srgbClr val="00A9E0"/>
      </a:accent4>
      <a:accent5>
        <a:srgbClr val="00AF66"/>
      </a:accent5>
      <a:accent6>
        <a:srgbClr val="FF8200"/>
      </a:accent6>
      <a:hlink>
        <a:srgbClr val="00558C"/>
      </a:hlink>
      <a:folHlink>
        <a:srgbClr val="636669"/>
      </a:folHlink>
    </a:clrScheme>
    <a:fontScheme name="University of Iow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1562</TotalTime>
  <Words>684</Words>
  <Application>Microsoft Office PowerPoint</Application>
  <PresentationFormat>Widescreen</PresentationFormat>
  <Paragraphs>100</Paragraphs>
  <Slides>12</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Roboto</vt:lpstr>
      <vt:lpstr>Roboto Black</vt:lpstr>
      <vt:lpstr>Wingdings</vt:lpstr>
      <vt:lpstr>Office Theme</vt:lpstr>
      <vt:lpstr>1_Office Theme</vt:lpstr>
      <vt:lpstr>Community Engagement and Promotion &amp;Tenure</vt:lpstr>
      <vt:lpstr>Community engagement and P&amp;T at Iowa</vt:lpstr>
      <vt:lpstr>Challenges to Community Engaged Scholarship </vt:lpstr>
      <vt:lpstr>P&amp;T Guidelines Development </vt:lpstr>
      <vt:lpstr>Reviewing Engaged Scholarship</vt:lpstr>
      <vt:lpstr>Institutional guidelines</vt:lpstr>
      <vt:lpstr>Community-engaged scholarship guidelines</vt:lpstr>
      <vt:lpstr>Provost Office guidelines</vt:lpstr>
      <vt:lpstr>Lessons Learned (so far)</vt:lpstr>
      <vt:lpstr>FAQs from campus</vt:lpstr>
      <vt:lpstr>Discussion</vt:lpstr>
      <vt:lpstr>Community Engagement Network (CEN)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Corliss, Jessica A</dc:creator>
  <cp:lastModifiedBy>Benson, Nicholas G</cp:lastModifiedBy>
  <cp:revision>108</cp:revision>
  <dcterms:created xsi:type="dcterms:W3CDTF">2020-01-21T18:13:39Z</dcterms:created>
  <dcterms:modified xsi:type="dcterms:W3CDTF">2026-06-11T19:04:25Z</dcterms:modified>
</cp:coreProperties>
</file>